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1" r:id="rId1"/>
    <p:sldMasterId id="2147483835" r:id="rId2"/>
  </p:sldMasterIdLst>
  <p:notesMasterIdLst>
    <p:notesMasterId r:id="rId17"/>
  </p:notesMasterIdLst>
  <p:sldIdLst>
    <p:sldId id="256" r:id="rId3"/>
    <p:sldId id="259" r:id="rId4"/>
    <p:sldId id="260" r:id="rId5"/>
    <p:sldId id="350" r:id="rId6"/>
    <p:sldId id="270" r:id="rId7"/>
    <p:sldId id="351" r:id="rId8"/>
    <p:sldId id="265" r:id="rId9"/>
    <p:sldId id="357" r:id="rId10"/>
    <p:sldId id="356" r:id="rId11"/>
    <p:sldId id="355" r:id="rId12"/>
    <p:sldId id="358" r:id="rId13"/>
    <p:sldId id="352" r:id="rId14"/>
    <p:sldId id="359" r:id="rId15"/>
    <p:sldId id="25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5E"/>
    <a:srgbClr val="FDF9E7"/>
    <a:srgbClr val="FED4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112" autoAdjust="0"/>
    <p:restoredTop sz="94660"/>
  </p:normalViewPr>
  <p:slideViewPr>
    <p:cSldViewPr snapToGrid="0">
      <p:cViewPr varScale="1">
        <p:scale>
          <a:sx n="60" d="100"/>
          <a:sy n="60" d="100"/>
        </p:scale>
        <p:origin x="60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vya Sharawat" userId="ed566f89d623de06" providerId="LiveId" clId="{80C85031-48C5-4B55-B324-5E6F724F9EAC}"/>
    <pc:docChg chg="custSel addSld delSld modSld sldOrd delMainMaster">
      <pc:chgData name="Kavya Sharawat" userId="ed566f89d623de06" providerId="LiveId" clId="{80C85031-48C5-4B55-B324-5E6F724F9EAC}" dt="2023-12-01T07:53:50.284" v="74" actId="1076"/>
      <pc:docMkLst>
        <pc:docMk/>
      </pc:docMkLst>
      <pc:sldChg chg="del">
        <pc:chgData name="Kavya Sharawat" userId="ed566f89d623de06" providerId="LiveId" clId="{80C85031-48C5-4B55-B324-5E6F724F9EAC}" dt="2023-12-01T07:32:03.972" v="0" actId="47"/>
        <pc:sldMkLst>
          <pc:docMk/>
          <pc:sldMk cId="514505935" sldId="257"/>
        </pc:sldMkLst>
      </pc:sldChg>
      <pc:sldChg chg="addSp delSp mod">
        <pc:chgData name="Kavya Sharawat" userId="ed566f89d623de06" providerId="LiveId" clId="{80C85031-48C5-4B55-B324-5E6F724F9EAC}" dt="2023-12-01T07:53:39.078" v="70" actId="21"/>
        <pc:sldMkLst>
          <pc:docMk/>
          <pc:sldMk cId="3157729855" sldId="258"/>
        </pc:sldMkLst>
        <pc:picChg chg="add del">
          <ac:chgData name="Kavya Sharawat" userId="ed566f89d623de06" providerId="LiveId" clId="{80C85031-48C5-4B55-B324-5E6F724F9EAC}" dt="2023-12-01T07:53:39.078" v="70" actId="21"/>
          <ac:picMkLst>
            <pc:docMk/>
            <pc:sldMk cId="3157729855" sldId="258"/>
            <ac:picMk id="3" creationId="{D58DF9F4-4F68-D4BE-2870-47D68E78D157}"/>
          </ac:picMkLst>
        </pc:picChg>
      </pc:sldChg>
      <pc:sldChg chg="addSp modSp mod">
        <pc:chgData name="Kavya Sharawat" userId="ed566f89d623de06" providerId="LiveId" clId="{80C85031-48C5-4B55-B324-5E6F724F9EAC}" dt="2023-12-01T07:44:37.839" v="58" actId="14100"/>
        <pc:sldMkLst>
          <pc:docMk/>
          <pc:sldMk cId="3255479691" sldId="260"/>
        </pc:sldMkLst>
        <pc:spChg chg="mod">
          <ac:chgData name="Kavya Sharawat" userId="ed566f89d623de06" providerId="LiveId" clId="{80C85031-48C5-4B55-B324-5E6F724F9EAC}" dt="2023-12-01T07:44:32.751" v="57" actId="1076"/>
          <ac:spMkLst>
            <pc:docMk/>
            <pc:sldMk cId="3255479691" sldId="260"/>
            <ac:spMk id="2" creationId="{ABDE25B1-AB9D-02E4-1B55-65BFED2AC9BF}"/>
          </ac:spMkLst>
        </pc:spChg>
        <pc:spChg chg="add mod">
          <ac:chgData name="Kavya Sharawat" userId="ed566f89d623de06" providerId="LiveId" clId="{80C85031-48C5-4B55-B324-5E6F724F9EAC}" dt="2023-12-01T07:44:28.457" v="56" actId="1076"/>
          <ac:spMkLst>
            <pc:docMk/>
            <pc:sldMk cId="3255479691" sldId="260"/>
            <ac:spMk id="3" creationId="{648ECA83-13C2-14F4-0594-E25052F9CDB7}"/>
          </ac:spMkLst>
        </pc:spChg>
        <pc:spChg chg="mod">
          <ac:chgData name="Kavya Sharawat" userId="ed566f89d623de06" providerId="LiveId" clId="{80C85031-48C5-4B55-B324-5E6F724F9EAC}" dt="2023-12-01T07:44:37.839" v="58" actId="14100"/>
          <ac:spMkLst>
            <pc:docMk/>
            <pc:sldMk cId="3255479691" sldId="260"/>
            <ac:spMk id="5" creationId="{695E7E7E-6155-7B32-B00D-6A110F8AC758}"/>
          </ac:spMkLst>
        </pc:spChg>
      </pc:sldChg>
      <pc:sldChg chg="ord">
        <pc:chgData name="Kavya Sharawat" userId="ed566f89d623de06" providerId="LiveId" clId="{80C85031-48C5-4B55-B324-5E6F724F9EAC}" dt="2023-12-01T07:48:55.179" v="62"/>
        <pc:sldMkLst>
          <pc:docMk/>
          <pc:sldMk cId="3525258294" sldId="355"/>
        </pc:sldMkLst>
      </pc:sldChg>
      <pc:sldChg chg="ord">
        <pc:chgData name="Kavya Sharawat" userId="ed566f89d623de06" providerId="LiveId" clId="{80C85031-48C5-4B55-B324-5E6F724F9EAC}" dt="2023-12-01T07:48:53.259" v="60"/>
        <pc:sldMkLst>
          <pc:docMk/>
          <pc:sldMk cId="3435731145" sldId="357"/>
        </pc:sldMkLst>
      </pc:sldChg>
      <pc:sldChg chg="addSp modSp new mod setBg">
        <pc:chgData name="Kavya Sharawat" userId="ed566f89d623de06" providerId="LiveId" clId="{80C85031-48C5-4B55-B324-5E6F724F9EAC}" dt="2023-12-01T07:53:50.284" v="74" actId="1076"/>
        <pc:sldMkLst>
          <pc:docMk/>
          <pc:sldMk cId="1743558687" sldId="359"/>
        </pc:sldMkLst>
        <pc:picChg chg="add mod">
          <ac:chgData name="Kavya Sharawat" userId="ed566f89d623de06" providerId="LiveId" clId="{80C85031-48C5-4B55-B324-5E6F724F9EAC}" dt="2023-12-01T07:53:50.284" v="74" actId="1076"/>
          <ac:picMkLst>
            <pc:docMk/>
            <pc:sldMk cId="1743558687" sldId="359"/>
            <ac:picMk id="2" creationId="{BA367494-2CBA-117F-7E97-349825DE2167}"/>
          </ac:picMkLst>
        </pc:picChg>
      </pc:sldChg>
      <pc:sldChg chg="add del setBg">
        <pc:chgData name="Kavya Sharawat" userId="ed566f89d623de06" providerId="LiveId" clId="{80C85031-48C5-4B55-B324-5E6F724F9EAC}" dt="2023-12-01T07:52:40.619" v="64" actId="47"/>
        <pc:sldMkLst>
          <pc:docMk/>
          <pc:sldMk cId="1831720194" sldId="359"/>
        </pc:sldMkLst>
      </pc:sldChg>
      <pc:sldChg chg="add del setBg">
        <pc:chgData name="Kavya Sharawat" userId="ed566f89d623de06" providerId="LiveId" clId="{80C85031-48C5-4B55-B324-5E6F724F9EAC}" dt="2023-12-01T07:53:07.366" v="67"/>
        <pc:sldMkLst>
          <pc:docMk/>
          <pc:sldMk cId="3506019202" sldId="359"/>
        </pc:sldMkLst>
      </pc:sldChg>
      <pc:sldMasterChg chg="del delSldLayout">
        <pc:chgData name="Kavya Sharawat" userId="ed566f89d623de06" providerId="LiveId" clId="{80C85031-48C5-4B55-B324-5E6F724F9EAC}" dt="2023-12-01T07:32:03.972" v="0" actId="47"/>
        <pc:sldMasterMkLst>
          <pc:docMk/>
          <pc:sldMasterMk cId="3606302742" sldId="2147483823"/>
        </pc:sldMasterMkLst>
        <pc:sldLayoutChg chg="del">
          <pc:chgData name="Kavya Sharawat" userId="ed566f89d623de06" providerId="LiveId" clId="{80C85031-48C5-4B55-B324-5E6F724F9EAC}" dt="2023-12-01T07:32:03.972" v="0" actId="47"/>
          <pc:sldLayoutMkLst>
            <pc:docMk/>
            <pc:sldMasterMk cId="3606302742" sldId="2147483823"/>
            <pc:sldLayoutMk cId="359520679" sldId="2147483824"/>
          </pc:sldLayoutMkLst>
        </pc:sldLayoutChg>
        <pc:sldLayoutChg chg="del">
          <pc:chgData name="Kavya Sharawat" userId="ed566f89d623de06" providerId="LiveId" clId="{80C85031-48C5-4B55-B324-5E6F724F9EAC}" dt="2023-12-01T07:32:03.972" v="0" actId="47"/>
          <pc:sldLayoutMkLst>
            <pc:docMk/>
            <pc:sldMasterMk cId="3606302742" sldId="2147483823"/>
            <pc:sldLayoutMk cId="2824819936" sldId="2147483825"/>
          </pc:sldLayoutMkLst>
        </pc:sldLayoutChg>
        <pc:sldLayoutChg chg="del">
          <pc:chgData name="Kavya Sharawat" userId="ed566f89d623de06" providerId="LiveId" clId="{80C85031-48C5-4B55-B324-5E6F724F9EAC}" dt="2023-12-01T07:32:03.972" v="0" actId="47"/>
          <pc:sldLayoutMkLst>
            <pc:docMk/>
            <pc:sldMasterMk cId="3606302742" sldId="2147483823"/>
            <pc:sldLayoutMk cId="3809786378" sldId="2147483826"/>
          </pc:sldLayoutMkLst>
        </pc:sldLayoutChg>
        <pc:sldLayoutChg chg="del">
          <pc:chgData name="Kavya Sharawat" userId="ed566f89d623de06" providerId="LiveId" clId="{80C85031-48C5-4B55-B324-5E6F724F9EAC}" dt="2023-12-01T07:32:03.972" v="0" actId="47"/>
          <pc:sldLayoutMkLst>
            <pc:docMk/>
            <pc:sldMasterMk cId="3606302742" sldId="2147483823"/>
            <pc:sldLayoutMk cId="882363833" sldId="2147483827"/>
          </pc:sldLayoutMkLst>
        </pc:sldLayoutChg>
        <pc:sldLayoutChg chg="del">
          <pc:chgData name="Kavya Sharawat" userId="ed566f89d623de06" providerId="LiveId" clId="{80C85031-48C5-4B55-B324-5E6F724F9EAC}" dt="2023-12-01T07:32:03.972" v="0" actId="47"/>
          <pc:sldLayoutMkLst>
            <pc:docMk/>
            <pc:sldMasterMk cId="3606302742" sldId="2147483823"/>
            <pc:sldLayoutMk cId="2764502408" sldId="2147483828"/>
          </pc:sldLayoutMkLst>
        </pc:sldLayoutChg>
        <pc:sldLayoutChg chg="del">
          <pc:chgData name="Kavya Sharawat" userId="ed566f89d623de06" providerId="LiveId" clId="{80C85031-48C5-4B55-B324-5E6F724F9EAC}" dt="2023-12-01T07:32:03.972" v="0" actId="47"/>
          <pc:sldLayoutMkLst>
            <pc:docMk/>
            <pc:sldMasterMk cId="3606302742" sldId="2147483823"/>
            <pc:sldLayoutMk cId="2519922676" sldId="2147483829"/>
          </pc:sldLayoutMkLst>
        </pc:sldLayoutChg>
        <pc:sldLayoutChg chg="del">
          <pc:chgData name="Kavya Sharawat" userId="ed566f89d623de06" providerId="LiveId" clId="{80C85031-48C5-4B55-B324-5E6F724F9EAC}" dt="2023-12-01T07:32:03.972" v="0" actId="47"/>
          <pc:sldLayoutMkLst>
            <pc:docMk/>
            <pc:sldMasterMk cId="3606302742" sldId="2147483823"/>
            <pc:sldLayoutMk cId="4227485606" sldId="2147483830"/>
          </pc:sldLayoutMkLst>
        </pc:sldLayoutChg>
        <pc:sldLayoutChg chg="del">
          <pc:chgData name="Kavya Sharawat" userId="ed566f89d623de06" providerId="LiveId" clId="{80C85031-48C5-4B55-B324-5E6F724F9EAC}" dt="2023-12-01T07:32:03.972" v="0" actId="47"/>
          <pc:sldLayoutMkLst>
            <pc:docMk/>
            <pc:sldMasterMk cId="3606302742" sldId="2147483823"/>
            <pc:sldLayoutMk cId="427126912" sldId="2147483831"/>
          </pc:sldLayoutMkLst>
        </pc:sldLayoutChg>
        <pc:sldLayoutChg chg="del">
          <pc:chgData name="Kavya Sharawat" userId="ed566f89d623de06" providerId="LiveId" clId="{80C85031-48C5-4B55-B324-5E6F724F9EAC}" dt="2023-12-01T07:32:03.972" v="0" actId="47"/>
          <pc:sldLayoutMkLst>
            <pc:docMk/>
            <pc:sldMasterMk cId="3606302742" sldId="2147483823"/>
            <pc:sldLayoutMk cId="954136761" sldId="2147483832"/>
          </pc:sldLayoutMkLst>
        </pc:sldLayoutChg>
        <pc:sldLayoutChg chg="del">
          <pc:chgData name="Kavya Sharawat" userId="ed566f89d623de06" providerId="LiveId" clId="{80C85031-48C5-4B55-B324-5E6F724F9EAC}" dt="2023-12-01T07:32:03.972" v="0" actId="47"/>
          <pc:sldLayoutMkLst>
            <pc:docMk/>
            <pc:sldMasterMk cId="3606302742" sldId="2147483823"/>
            <pc:sldLayoutMk cId="3367777809" sldId="2147483833"/>
          </pc:sldLayoutMkLst>
        </pc:sldLayoutChg>
        <pc:sldLayoutChg chg="del">
          <pc:chgData name="Kavya Sharawat" userId="ed566f89d623de06" providerId="LiveId" clId="{80C85031-48C5-4B55-B324-5E6F724F9EAC}" dt="2023-12-01T07:32:03.972" v="0" actId="47"/>
          <pc:sldLayoutMkLst>
            <pc:docMk/>
            <pc:sldMasterMk cId="3606302742" sldId="2147483823"/>
            <pc:sldLayoutMk cId="3770225820" sldId="2147483834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E5170A-45C1-4BEF-8208-405985C67F21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CA11DA68-32D2-436C-8137-E9F35828A6B9}">
      <dgm:prSet/>
      <dgm:spPr/>
      <dgm:t>
        <a:bodyPr/>
        <a:lstStyle/>
        <a:p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Auditors ID</a:t>
          </a:r>
        </a:p>
      </dgm:t>
    </dgm:pt>
    <dgm:pt modelId="{A8411153-FF96-4B29-9458-77AAC9A41632}" type="parTrans" cxnId="{59CD6004-E6FB-4D0D-99F6-05D2F59E0CD0}">
      <dgm:prSet/>
      <dgm:spPr/>
      <dgm:t>
        <a:bodyPr/>
        <a:lstStyle/>
        <a:p>
          <a:endParaRPr lang="en-US"/>
        </a:p>
      </dgm:t>
    </dgm:pt>
    <dgm:pt modelId="{E47B824B-0E00-45E9-B233-5A4BD22364E8}" type="sibTrans" cxnId="{59CD6004-E6FB-4D0D-99F6-05D2F59E0CD0}">
      <dgm:prSet/>
      <dgm:spPr/>
      <dgm:t>
        <a:bodyPr/>
        <a:lstStyle/>
        <a:p>
          <a:endParaRPr lang="en-US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D18165F-9C85-4CB7-A720-DEBB08B23D1A}">
      <dgm:prSet/>
      <dgm:spPr/>
      <dgm:t>
        <a:bodyPr/>
        <a:lstStyle/>
        <a:p>
          <a:r>
            <a:rPr lang="en-US" b="1">
              <a:latin typeface="Times New Roman" panose="02020603050405020304" pitchFamily="18" charset="0"/>
              <a:cs typeface="Times New Roman" panose="02020603050405020304" pitchFamily="18" charset="0"/>
            </a:rPr>
            <a:t>All Tasks</a:t>
          </a:r>
        </a:p>
      </dgm:t>
    </dgm:pt>
    <dgm:pt modelId="{BFF5773B-ADBE-4913-AC2D-F626406BFA86}" type="parTrans" cxnId="{23F289D2-AF2E-454C-BEAB-7F643B41B913}">
      <dgm:prSet/>
      <dgm:spPr/>
      <dgm:t>
        <a:bodyPr/>
        <a:lstStyle/>
        <a:p>
          <a:endParaRPr lang="en-US"/>
        </a:p>
      </dgm:t>
    </dgm:pt>
    <dgm:pt modelId="{3D2D716C-0824-47B6-9739-6B58C52A179C}" type="sibTrans" cxnId="{23F289D2-AF2E-454C-BEAB-7F643B41B913}">
      <dgm:prSet/>
      <dgm:spPr/>
      <dgm:t>
        <a:bodyPr/>
        <a:lstStyle/>
        <a:p>
          <a:endParaRPr lang="en-US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207836D-EF2C-465D-8A85-F7D3D18BA0C7}">
      <dgm:prSet/>
      <dgm:spPr/>
      <dgm:t>
        <a:bodyPr/>
        <a:lstStyle/>
        <a:p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Defects</a:t>
          </a:r>
        </a:p>
      </dgm:t>
    </dgm:pt>
    <dgm:pt modelId="{06D5618C-A17C-4990-9E1E-0F47DD1DD0E4}" type="parTrans" cxnId="{396FFA55-4761-4638-AF21-80EA9E15AF80}">
      <dgm:prSet/>
      <dgm:spPr/>
      <dgm:t>
        <a:bodyPr/>
        <a:lstStyle/>
        <a:p>
          <a:endParaRPr lang="en-US"/>
        </a:p>
      </dgm:t>
    </dgm:pt>
    <dgm:pt modelId="{D3946F9C-5227-4340-995D-EB201AAADA16}" type="sibTrans" cxnId="{396FFA55-4761-4638-AF21-80EA9E15AF80}">
      <dgm:prSet/>
      <dgm:spPr/>
      <dgm:t>
        <a:bodyPr/>
        <a:lstStyle/>
        <a:p>
          <a:endParaRPr lang="en-US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41A9A0A-5B2A-41E0-8732-2C7AE4A30540}">
      <dgm:prSet/>
      <dgm:spPr/>
      <dgm:t>
        <a:bodyPr/>
        <a:lstStyle/>
        <a:p>
          <a:r>
            <a:rPr lang="en-US" b="1">
              <a:latin typeface="Times New Roman" panose="02020603050405020304" pitchFamily="18" charset="0"/>
              <a:cs typeface="Times New Roman" panose="02020603050405020304" pitchFamily="18" charset="0"/>
            </a:rPr>
            <a:t>Employee ID</a:t>
          </a:r>
        </a:p>
      </dgm:t>
    </dgm:pt>
    <dgm:pt modelId="{E4A9A1D6-3687-47B9-AA5B-43108CF88E6B}" type="parTrans" cxnId="{FE5E2145-B043-44F8-AA22-27843A0C6533}">
      <dgm:prSet/>
      <dgm:spPr/>
      <dgm:t>
        <a:bodyPr/>
        <a:lstStyle/>
        <a:p>
          <a:endParaRPr lang="en-US"/>
        </a:p>
      </dgm:t>
    </dgm:pt>
    <dgm:pt modelId="{94801D86-8017-4A86-8B8F-DCA3B6585EA9}" type="sibTrans" cxnId="{FE5E2145-B043-44F8-AA22-27843A0C6533}">
      <dgm:prSet/>
      <dgm:spPr/>
      <dgm:t>
        <a:bodyPr/>
        <a:lstStyle/>
        <a:p>
          <a:endParaRPr lang="en-US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054F5B8-40B3-4A78-990A-385083504E56}">
      <dgm:prSet/>
      <dgm:spPr/>
      <dgm:t>
        <a:bodyPr/>
        <a:lstStyle/>
        <a:p>
          <a:r>
            <a:rPr lang="en-US" b="1">
              <a:latin typeface="Times New Roman" panose="02020603050405020304" pitchFamily="18" charset="0"/>
              <a:cs typeface="Times New Roman" panose="02020603050405020304" pitchFamily="18" charset="0"/>
            </a:rPr>
            <a:t>Samples</a:t>
          </a:r>
        </a:p>
      </dgm:t>
    </dgm:pt>
    <dgm:pt modelId="{FF21CE2D-66F5-4907-B262-179EBB248130}" type="parTrans" cxnId="{720F845A-9E0F-4E04-BA10-EDD8078A7E46}">
      <dgm:prSet/>
      <dgm:spPr/>
      <dgm:t>
        <a:bodyPr/>
        <a:lstStyle/>
        <a:p>
          <a:endParaRPr lang="en-US"/>
        </a:p>
      </dgm:t>
    </dgm:pt>
    <dgm:pt modelId="{E9E24AF3-9703-4805-A486-118410803463}" type="sibTrans" cxnId="{720F845A-9E0F-4E04-BA10-EDD8078A7E46}">
      <dgm:prSet/>
      <dgm:spPr/>
      <dgm:t>
        <a:bodyPr/>
        <a:lstStyle/>
        <a:p>
          <a:endParaRPr lang="en-US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B688DB5-B02B-4701-BA7B-01A6F71619FC}">
      <dgm:prSet/>
      <dgm:spPr/>
      <dgm:t>
        <a:bodyPr/>
        <a:lstStyle/>
        <a:p>
          <a:r>
            <a:rPr lang="en-US" b="1">
              <a:latin typeface="Times New Roman" panose="02020603050405020304" pitchFamily="18" charset="0"/>
              <a:cs typeface="Times New Roman" panose="02020603050405020304" pitchFamily="18" charset="0"/>
            </a:rPr>
            <a:t>Date</a:t>
          </a:r>
        </a:p>
      </dgm:t>
    </dgm:pt>
    <dgm:pt modelId="{1332BF34-8F17-42B3-9191-8F18A1EFFAA7}" type="parTrans" cxnId="{95AA00A6-B1D3-4A37-A047-8D3FA6AC391B}">
      <dgm:prSet/>
      <dgm:spPr/>
      <dgm:t>
        <a:bodyPr/>
        <a:lstStyle/>
        <a:p>
          <a:endParaRPr lang="en-US"/>
        </a:p>
      </dgm:t>
    </dgm:pt>
    <dgm:pt modelId="{7766295F-C717-47F7-834A-EEF500E07C91}" type="sibTrans" cxnId="{95AA00A6-B1D3-4A37-A047-8D3FA6AC391B}">
      <dgm:prSet/>
      <dgm:spPr/>
      <dgm:t>
        <a:bodyPr/>
        <a:lstStyle/>
        <a:p>
          <a:endParaRPr lang="en-US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75BA221-9C0D-4444-98B4-BA910BE346B9}">
      <dgm:prSet/>
      <dgm:spPr/>
      <dgm:t>
        <a:bodyPr/>
        <a:lstStyle/>
        <a:p>
          <a:r>
            <a:rPr lang="en-US" b="1">
              <a:latin typeface="Times New Roman" panose="02020603050405020304" pitchFamily="18" charset="0"/>
              <a:cs typeface="Times New Roman" panose="02020603050405020304" pitchFamily="18" charset="0"/>
            </a:rPr>
            <a:t>Manager ID</a:t>
          </a:r>
        </a:p>
      </dgm:t>
    </dgm:pt>
    <dgm:pt modelId="{565018E7-7985-40E1-BCBA-8E7F2414A966}" type="parTrans" cxnId="{D3CC1BCE-3280-4AAE-A2A8-F1052F375F47}">
      <dgm:prSet/>
      <dgm:spPr/>
      <dgm:t>
        <a:bodyPr/>
        <a:lstStyle/>
        <a:p>
          <a:endParaRPr lang="en-US"/>
        </a:p>
      </dgm:t>
    </dgm:pt>
    <dgm:pt modelId="{BCC6B92A-C14A-4531-A3DB-C645C4EB0E52}" type="sibTrans" cxnId="{D3CC1BCE-3280-4AAE-A2A8-F1052F375F47}">
      <dgm:prSet/>
      <dgm:spPr/>
      <dgm:t>
        <a:bodyPr/>
        <a:lstStyle/>
        <a:p>
          <a:endParaRPr lang="en-US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68479AD-4A22-4B15-9034-9BEB86262E29}">
      <dgm:prSet/>
      <dgm:spPr/>
      <dgm:t>
        <a:bodyPr/>
        <a:lstStyle/>
        <a:p>
          <a:r>
            <a:rPr lang="en-US" b="1">
              <a:latin typeface="Times New Roman" panose="02020603050405020304" pitchFamily="18" charset="0"/>
              <a:cs typeface="Times New Roman" panose="02020603050405020304" pitchFamily="18" charset="0"/>
            </a:rPr>
            <a:t>Errors</a:t>
          </a:r>
        </a:p>
      </dgm:t>
    </dgm:pt>
    <dgm:pt modelId="{80FC7987-B7EB-48FD-8808-204778D29716}" type="parTrans" cxnId="{3DF41E93-7AED-47CF-A8AD-1C03D137D67B}">
      <dgm:prSet/>
      <dgm:spPr/>
      <dgm:t>
        <a:bodyPr/>
        <a:lstStyle/>
        <a:p>
          <a:endParaRPr lang="en-US"/>
        </a:p>
      </dgm:t>
    </dgm:pt>
    <dgm:pt modelId="{D2F02540-6417-4CA6-BD70-E1C70FC7F696}" type="sibTrans" cxnId="{3DF41E93-7AED-47CF-A8AD-1C03D137D67B}">
      <dgm:prSet/>
      <dgm:spPr/>
      <dgm:t>
        <a:bodyPr/>
        <a:lstStyle/>
        <a:p>
          <a:endParaRPr lang="en-US" b="1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82E5E7F-0CD9-422B-8603-F867551BC104}">
      <dgm:prSet/>
      <dgm:spPr/>
      <dgm:t>
        <a:bodyPr/>
        <a:lstStyle/>
        <a:p>
          <a:r>
            <a:rPr lang="en-US" b="1">
              <a:latin typeface="Times New Roman" panose="02020603050405020304" pitchFamily="18" charset="0"/>
              <a:cs typeface="Times New Roman" panose="02020603050405020304" pitchFamily="18" charset="0"/>
            </a:rPr>
            <a:t>Department</a:t>
          </a:r>
        </a:p>
      </dgm:t>
    </dgm:pt>
    <dgm:pt modelId="{6726C594-04D1-4C41-8C08-CF6041522BC5}" type="parTrans" cxnId="{28A174CA-805A-4677-B2E7-33C4CF22AE33}">
      <dgm:prSet/>
      <dgm:spPr/>
      <dgm:t>
        <a:bodyPr/>
        <a:lstStyle/>
        <a:p>
          <a:endParaRPr lang="en-US"/>
        </a:p>
      </dgm:t>
    </dgm:pt>
    <dgm:pt modelId="{3AB2FBE4-F3BD-4C9C-BEBF-BDA90E84A84D}" type="sibTrans" cxnId="{28A174CA-805A-4677-B2E7-33C4CF22AE33}">
      <dgm:prSet/>
      <dgm:spPr/>
      <dgm:t>
        <a:bodyPr/>
        <a:lstStyle/>
        <a:p>
          <a:endParaRPr lang="en-US"/>
        </a:p>
      </dgm:t>
    </dgm:pt>
    <dgm:pt modelId="{1BCDFC3E-7F54-4FC3-AFEE-162F4710F14B}" type="pres">
      <dgm:prSet presAssocID="{18E5170A-45C1-4BEF-8208-405985C67F21}" presName="Name0" presStyleCnt="0">
        <dgm:presLayoutVars>
          <dgm:dir/>
          <dgm:resizeHandles val="exact"/>
        </dgm:presLayoutVars>
      </dgm:prSet>
      <dgm:spPr/>
    </dgm:pt>
    <dgm:pt modelId="{BA4E0D00-905E-45EE-B018-977AA82A0E1D}" type="pres">
      <dgm:prSet presAssocID="{CA11DA68-32D2-436C-8137-E9F35828A6B9}" presName="node" presStyleLbl="node1" presStyleIdx="0" presStyleCnt="9">
        <dgm:presLayoutVars>
          <dgm:bulletEnabled val="1"/>
        </dgm:presLayoutVars>
      </dgm:prSet>
      <dgm:spPr/>
    </dgm:pt>
    <dgm:pt modelId="{65D46143-64D8-4262-ADD8-A1485F46AF8E}" type="pres">
      <dgm:prSet presAssocID="{E47B824B-0E00-45E9-B233-5A4BD22364E8}" presName="sibTrans" presStyleLbl="sibTrans1D1" presStyleIdx="0" presStyleCnt="8"/>
      <dgm:spPr/>
    </dgm:pt>
    <dgm:pt modelId="{6E8E849B-4BEE-4E66-9111-4BBFB5C3EA3C}" type="pres">
      <dgm:prSet presAssocID="{E47B824B-0E00-45E9-B233-5A4BD22364E8}" presName="connectorText" presStyleLbl="sibTrans1D1" presStyleIdx="0" presStyleCnt="8"/>
      <dgm:spPr/>
    </dgm:pt>
    <dgm:pt modelId="{081E64AF-2911-4FF9-ADA0-D1485DC57260}" type="pres">
      <dgm:prSet presAssocID="{CD18165F-9C85-4CB7-A720-DEBB08B23D1A}" presName="node" presStyleLbl="node1" presStyleIdx="1" presStyleCnt="9">
        <dgm:presLayoutVars>
          <dgm:bulletEnabled val="1"/>
        </dgm:presLayoutVars>
      </dgm:prSet>
      <dgm:spPr/>
    </dgm:pt>
    <dgm:pt modelId="{2B667B76-B5BC-40B2-8921-827ABBCA8AD1}" type="pres">
      <dgm:prSet presAssocID="{3D2D716C-0824-47B6-9739-6B58C52A179C}" presName="sibTrans" presStyleLbl="sibTrans1D1" presStyleIdx="1" presStyleCnt="8"/>
      <dgm:spPr/>
    </dgm:pt>
    <dgm:pt modelId="{AEFB24C6-05DA-4E29-A206-4092F3B55019}" type="pres">
      <dgm:prSet presAssocID="{3D2D716C-0824-47B6-9739-6B58C52A179C}" presName="connectorText" presStyleLbl="sibTrans1D1" presStyleIdx="1" presStyleCnt="8"/>
      <dgm:spPr/>
    </dgm:pt>
    <dgm:pt modelId="{2AF8CF52-8407-4A3B-8CAC-8347B4F36766}" type="pres">
      <dgm:prSet presAssocID="{B207836D-EF2C-465D-8A85-F7D3D18BA0C7}" presName="node" presStyleLbl="node1" presStyleIdx="2" presStyleCnt="9">
        <dgm:presLayoutVars>
          <dgm:bulletEnabled val="1"/>
        </dgm:presLayoutVars>
      </dgm:prSet>
      <dgm:spPr/>
    </dgm:pt>
    <dgm:pt modelId="{67F70EB0-7422-4AA2-8204-838D23A12B90}" type="pres">
      <dgm:prSet presAssocID="{D3946F9C-5227-4340-995D-EB201AAADA16}" presName="sibTrans" presStyleLbl="sibTrans1D1" presStyleIdx="2" presStyleCnt="8"/>
      <dgm:spPr/>
    </dgm:pt>
    <dgm:pt modelId="{9917C2E9-2264-4881-8569-10AB3E2B16A9}" type="pres">
      <dgm:prSet presAssocID="{D3946F9C-5227-4340-995D-EB201AAADA16}" presName="connectorText" presStyleLbl="sibTrans1D1" presStyleIdx="2" presStyleCnt="8"/>
      <dgm:spPr/>
    </dgm:pt>
    <dgm:pt modelId="{F78107CC-EA0A-4C9D-9E61-5B6DC4A205C3}" type="pres">
      <dgm:prSet presAssocID="{241A9A0A-5B2A-41E0-8732-2C7AE4A30540}" presName="node" presStyleLbl="node1" presStyleIdx="3" presStyleCnt="9">
        <dgm:presLayoutVars>
          <dgm:bulletEnabled val="1"/>
        </dgm:presLayoutVars>
      </dgm:prSet>
      <dgm:spPr/>
    </dgm:pt>
    <dgm:pt modelId="{783AFFEC-247B-479B-B7F7-8D3DAF581A68}" type="pres">
      <dgm:prSet presAssocID="{94801D86-8017-4A86-8B8F-DCA3B6585EA9}" presName="sibTrans" presStyleLbl="sibTrans1D1" presStyleIdx="3" presStyleCnt="8"/>
      <dgm:spPr/>
    </dgm:pt>
    <dgm:pt modelId="{CE5C64CA-8986-47EE-BEFC-68C79BB2F140}" type="pres">
      <dgm:prSet presAssocID="{94801D86-8017-4A86-8B8F-DCA3B6585EA9}" presName="connectorText" presStyleLbl="sibTrans1D1" presStyleIdx="3" presStyleCnt="8"/>
      <dgm:spPr/>
    </dgm:pt>
    <dgm:pt modelId="{B04D02FD-F686-405E-A947-326292BCB1E1}" type="pres">
      <dgm:prSet presAssocID="{1054F5B8-40B3-4A78-990A-385083504E56}" presName="node" presStyleLbl="node1" presStyleIdx="4" presStyleCnt="9">
        <dgm:presLayoutVars>
          <dgm:bulletEnabled val="1"/>
        </dgm:presLayoutVars>
      </dgm:prSet>
      <dgm:spPr/>
    </dgm:pt>
    <dgm:pt modelId="{92CEA598-F070-43C8-9B1A-913A276FB929}" type="pres">
      <dgm:prSet presAssocID="{E9E24AF3-9703-4805-A486-118410803463}" presName="sibTrans" presStyleLbl="sibTrans1D1" presStyleIdx="4" presStyleCnt="8"/>
      <dgm:spPr/>
    </dgm:pt>
    <dgm:pt modelId="{EDD85318-2578-495A-BAD6-A4732672FAAF}" type="pres">
      <dgm:prSet presAssocID="{E9E24AF3-9703-4805-A486-118410803463}" presName="connectorText" presStyleLbl="sibTrans1D1" presStyleIdx="4" presStyleCnt="8"/>
      <dgm:spPr/>
    </dgm:pt>
    <dgm:pt modelId="{E4639461-EA09-436A-85DB-4025B88C8122}" type="pres">
      <dgm:prSet presAssocID="{5B688DB5-B02B-4701-BA7B-01A6F71619FC}" presName="node" presStyleLbl="node1" presStyleIdx="5" presStyleCnt="9">
        <dgm:presLayoutVars>
          <dgm:bulletEnabled val="1"/>
        </dgm:presLayoutVars>
      </dgm:prSet>
      <dgm:spPr/>
    </dgm:pt>
    <dgm:pt modelId="{3F598246-6C35-454E-9562-F0F5D0E44A88}" type="pres">
      <dgm:prSet presAssocID="{7766295F-C717-47F7-834A-EEF500E07C91}" presName="sibTrans" presStyleLbl="sibTrans1D1" presStyleIdx="5" presStyleCnt="8"/>
      <dgm:spPr/>
    </dgm:pt>
    <dgm:pt modelId="{067634D6-54E1-4698-B3F0-D7C33A5D857F}" type="pres">
      <dgm:prSet presAssocID="{7766295F-C717-47F7-834A-EEF500E07C91}" presName="connectorText" presStyleLbl="sibTrans1D1" presStyleIdx="5" presStyleCnt="8"/>
      <dgm:spPr/>
    </dgm:pt>
    <dgm:pt modelId="{69E96CAE-2D94-4982-B510-4B5F1FC31521}" type="pres">
      <dgm:prSet presAssocID="{375BA221-9C0D-4444-98B4-BA910BE346B9}" presName="node" presStyleLbl="node1" presStyleIdx="6" presStyleCnt="9">
        <dgm:presLayoutVars>
          <dgm:bulletEnabled val="1"/>
        </dgm:presLayoutVars>
      </dgm:prSet>
      <dgm:spPr/>
    </dgm:pt>
    <dgm:pt modelId="{3A9FB2CB-D149-4440-B7C3-FD0CDE56F8A1}" type="pres">
      <dgm:prSet presAssocID="{BCC6B92A-C14A-4531-A3DB-C645C4EB0E52}" presName="sibTrans" presStyleLbl="sibTrans1D1" presStyleIdx="6" presStyleCnt="8"/>
      <dgm:spPr/>
    </dgm:pt>
    <dgm:pt modelId="{BA144770-5E95-414C-AD00-A19226929855}" type="pres">
      <dgm:prSet presAssocID="{BCC6B92A-C14A-4531-A3DB-C645C4EB0E52}" presName="connectorText" presStyleLbl="sibTrans1D1" presStyleIdx="6" presStyleCnt="8"/>
      <dgm:spPr/>
    </dgm:pt>
    <dgm:pt modelId="{CA3B7976-A2E2-41D1-B8D5-231A6B81EC67}" type="pres">
      <dgm:prSet presAssocID="{768479AD-4A22-4B15-9034-9BEB86262E29}" presName="node" presStyleLbl="node1" presStyleIdx="7" presStyleCnt="9">
        <dgm:presLayoutVars>
          <dgm:bulletEnabled val="1"/>
        </dgm:presLayoutVars>
      </dgm:prSet>
      <dgm:spPr/>
    </dgm:pt>
    <dgm:pt modelId="{8F67BDC6-60B0-4671-8A5E-0961D59F507F}" type="pres">
      <dgm:prSet presAssocID="{D2F02540-6417-4CA6-BD70-E1C70FC7F696}" presName="sibTrans" presStyleLbl="sibTrans1D1" presStyleIdx="7" presStyleCnt="8"/>
      <dgm:spPr/>
    </dgm:pt>
    <dgm:pt modelId="{BA2CD0D8-01B7-45E7-97EC-3911D94503D0}" type="pres">
      <dgm:prSet presAssocID="{D2F02540-6417-4CA6-BD70-E1C70FC7F696}" presName="connectorText" presStyleLbl="sibTrans1D1" presStyleIdx="7" presStyleCnt="8"/>
      <dgm:spPr/>
    </dgm:pt>
    <dgm:pt modelId="{6E1521BE-C2F6-4693-8A59-AC9962D14288}" type="pres">
      <dgm:prSet presAssocID="{282E5E7F-0CD9-422B-8603-F867551BC104}" presName="node" presStyleLbl="node1" presStyleIdx="8" presStyleCnt="9">
        <dgm:presLayoutVars>
          <dgm:bulletEnabled val="1"/>
        </dgm:presLayoutVars>
      </dgm:prSet>
      <dgm:spPr/>
    </dgm:pt>
  </dgm:ptLst>
  <dgm:cxnLst>
    <dgm:cxn modelId="{59CD6004-E6FB-4D0D-99F6-05D2F59E0CD0}" srcId="{18E5170A-45C1-4BEF-8208-405985C67F21}" destId="{CA11DA68-32D2-436C-8137-E9F35828A6B9}" srcOrd="0" destOrd="0" parTransId="{A8411153-FF96-4B29-9458-77AAC9A41632}" sibTransId="{E47B824B-0E00-45E9-B233-5A4BD22364E8}"/>
    <dgm:cxn modelId="{FA315616-1E66-49B3-B826-414533A76946}" type="presOf" srcId="{D3946F9C-5227-4340-995D-EB201AAADA16}" destId="{9917C2E9-2264-4881-8569-10AB3E2B16A9}" srcOrd="1" destOrd="0" presId="urn:microsoft.com/office/officeart/2016/7/layout/RepeatingBendingProcessNew"/>
    <dgm:cxn modelId="{9ACD2A19-0AA8-42AC-B369-D7269B8068A7}" type="presOf" srcId="{7766295F-C717-47F7-834A-EEF500E07C91}" destId="{3F598246-6C35-454E-9562-F0F5D0E44A88}" srcOrd="0" destOrd="0" presId="urn:microsoft.com/office/officeart/2016/7/layout/RepeatingBendingProcessNew"/>
    <dgm:cxn modelId="{7479031C-7D81-4FCB-8A21-EE5BAB90BAA4}" type="presOf" srcId="{E47B824B-0E00-45E9-B233-5A4BD22364E8}" destId="{6E8E849B-4BEE-4E66-9111-4BBFB5C3EA3C}" srcOrd="1" destOrd="0" presId="urn:microsoft.com/office/officeart/2016/7/layout/RepeatingBendingProcessNew"/>
    <dgm:cxn modelId="{1BD7981E-DFA7-48E1-A999-CBBD69B8B352}" type="presOf" srcId="{375BA221-9C0D-4444-98B4-BA910BE346B9}" destId="{69E96CAE-2D94-4982-B510-4B5F1FC31521}" srcOrd="0" destOrd="0" presId="urn:microsoft.com/office/officeart/2016/7/layout/RepeatingBendingProcessNew"/>
    <dgm:cxn modelId="{2845A121-A99F-4302-AE8A-B1A5271BB57C}" type="presOf" srcId="{CD18165F-9C85-4CB7-A720-DEBB08B23D1A}" destId="{081E64AF-2911-4FF9-ADA0-D1485DC57260}" srcOrd="0" destOrd="0" presId="urn:microsoft.com/office/officeart/2016/7/layout/RepeatingBendingProcessNew"/>
    <dgm:cxn modelId="{EC84C930-7156-46E4-BFE9-A45C397E9CEF}" type="presOf" srcId="{E47B824B-0E00-45E9-B233-5A4BD22364E8}" destId="{65D46143-64D8-4262-ADD8-A1485F46AF8E}" srcOrd="0" destOrd="0" presId="urn:microsoft.com/office/officeart/2016/7/layout/RepeatingBendingProcessNew"/>
    <dgm:cxn modelId="{3C7A8B31-DC03-45EC-9735-26781801711C}" type="presOf" srcId="{282E5E7F-0CD9-422B-8603-F867551BC104}" destId="{6E1521BE-C2F6-4693-8A59-AC9962D14288}" srcOrd="0" destOrd="0" presId="urn:microsoft.com/office/officeart/2016/7/layout/RepeatingBendingProcessNew"/>
    <dgm:cxn modelId="{FBE7775B-863B-4A31-9614-05037E59D0E4}" type="presOf" srcId="{18E5170A-45C1-4BEF-8208-405985C67F21}" destId="{1BCDFC3E-7F54-4FC3-AFEE-162F4710F14B}" srcOrd="0" destOrd="0" presId="urn:microsoft.com/office/officeart/2016/7/layout/RepeatingBendingProcessNew"/>
    <dgm:cxn modelId="{FE5E2145-B043-44F8-AA22-27843A0C6533}" srcId="{18E5170A-45C1-4BEF-8208-405985C67F21}" destId="{241A9A0A-5B2A-41E0-8732-2C7AE4A30540}" srcOrd="3" destOrd="0" parTransId="{E4A9A1D6-3687-47B9-AA5B-43108CF88E6B}" sibTransId="{94801D86-8017-4A86-8B8F-DCA3B6585EA9}"/>
    <dgm:cxn modelId="{C1651067-D83E-403F-B2E9-E5A43B6785F9}" type="presOf" srcId="{5B688DB5-B02B-4701-BA7B-01A6F71619FC}" destId="{E4639461-EA09-436A-85DB-4025B88C8122}" srcOrd="0" destOrd="0" presId="urn:microsoft.com/office/officeart/2016/7/layout/RepeatingBendingProcessNew"/>
    <dgm:cxn modelId="{9E10344B-7D85-4F03-802C-5B90630ABECA}" type="presOf" srcId="{BCC6B92A-C14A-4531-A3DB-C645C4EB0E52}" destId="{3A9FB2CB-D149-4440-B7C3-FD0CDE56F8A1}" srcOrd="0" destOrd="0" presId="urn:microsoft.com/office/officeart/2016/7/layout/RepeatingBendingProcessNew"/>
    <dgm:cxn modelId="{569E9B6C-B318-413D-914D-443D13F68CDC}" type="presOf" srcId="{1054F5B8-40B3-4A78-990A-385083504E56}" destId="{B04D02FD-F686-405E-A947-326292BCB1E1}" srcOrd="0" destOrd="0" presId="urn:microsoft.com/office/officeart/2016/7/layout/RepeatingBendingProcessNew"/>
    <dgm:cxn modelId="{7E2AA14E-9CDD-4A1C-8C00-53345565C46E}" type="presOf" srcId="{E9E24AF3-9703-4805-A486-118410803463}" destId="{92CEA598-F070-43C8-9B1A-913A276FB929}" srcOrd="0" destOrd="0" presId="urn:microsoft.com/office/officeart/2016/7/layout/RepeatingBendingProcessNew"/>
    <dgm:cxn modelId="{8E11FF74-3106-465C-B926-6C6D907616CE}" type="presOf" srcId="{BCC6B92A-C14A-4531-A3DB-C645C4EB0E52}" destId="{BA144770-5E95-414C-AD00-A19226929855}" srcOrd="1" destOrd="0" presId="urn:microsoft.com/office/officeart/2016/7/layout/RepeatingBendingProcessNew"/>
    <dgm:cxn modelId="{396FFA55-4761-4638-AF21-80EA9E15AF80}" srcId="{18E5170A-45C1-4BEF-8208-405985C67F21}" destId="{B207836D-EF2C-465D-8A85-F7D3D18BA0C7}" srcOrd="2" destOrd="0" parTransId="{06D5618C-A17C-4990-9E1E-0F47DD1DD0E4}" sibTransId="{D3946F9C-5227-4340-995D-EB201AAADA16}"/>
    <dgm:cxn modelId="{720F845A-9E0F-4E04-BA10-EDD8078A7E46}" srcId="{18E5170A-45C1-4BEF-8208-405985C67F21}" destId="{1054F5B8-40B3-4A78-990A-385083504E56}" srcOrd="4" destOrd="0" parTransId="{FF21CE2D-66F5-4907-B262-179EBB248130}" sibTransId="{E9E24AF3-9703-4805-A486-118410803463}"/>
    <dgm:cxn modelId="{2E418087-EB2C-4601-8B86-13726930CBE6}" type="presOf" srcId="{D2F02540-6417-4CA6-BD70-E1C70FC7F696}" destId="{BA2CD0D8-01B7-45E7-97EC-3911D94503D0}" srcOrd="1" destOrd="0" presId="urn:microsoft.com/office/officeart/2016/7/layout/RepeatingBendingProcessNew"/>
    <dgm:cxn modelId="{AEDB208C-0CB3-4B2A-8BF7-D450B6AD940D}" type="presOf" srcId="{94801D86-8017-4A86-8B8F-DCA3B6585EA9}" destId="{783AFFEC-247B-479B-B7F7-8D3DAF581A68}" srcOrd="0" destOrd="0" presId="urn:microsoft.com/office/officeart/2016/7/layout/RepeatingBendingProcessNew"/>
    <dgm:cxn modelId="{33DE918C-B9E0-457E-B073-00F22E5F3724}" type="presOf" srcId="{3D2D716C-0824-47B6-9739-6B58C52A179C}" destId="{2B667B76-B5BC-40B2-8921-827ABBCA8AD1}" srcOrd="0" destOrd="0" presId="urn:microsoft.com/office/officeart/2016/7/layout/RepeatingBendingProcessNew"/>
    <dgm:cxn modelId="{3DF41E93-7AED-47CF-A8AD-1C03D137D67B}" srcId="{18E5170A-45C1-4BEF-8208-405985C67F21}" destId="{768479AD-4A22-4B15-9034-9BEB86262E29}" srcOrd="7" destOrd="0" parTransId="{80FC7987-B7EB-48FD-8808-204778D29716}" sibTransId="{D2F02540-6417-4CA6-BD70-E1C70FC7F696}"/>
    <dgm:cxn modelId="{4A2CABA2-3917-49CF-BC44-F1BC2B713B90}" type="presOf" srcId="{94801D86-8017-4A86-8B8F-DCA3B6585EA9}" destId="{CE5C64CA-8986-47EE-BEFC-68C79BB2F140}" srcOrd="1" destOrd="0" presId="urn:microsoft.com/office/officeart/2016/7/layout/RepeatingBendingProcessNew"/>
    <dgm:cxn modelId="{95AA00A6-B1D3-4A37-A047-8D3FA6AC391B}" srcId="{18E5170A-45C1-4BEF-8208-405985C67F21}" destId="{5B688DB5-B02B-4701-BA7B-01A6F71619FC}" srcOrd="5" destOrd="0" parTransId="{1332BF34-8F17-42B3-9191-8F18A1EFFAA7}" sibTransId="{7766295F-C717-47F7-834A-EEF500E07C91}"/>
    <dgm:cxn modelId="{1461C1C7-AC75-4D0E-8321-356DB49EB0F4}" type="presOf" srcId="{241A9A0A-5B2A-41E0-8732-2C7AE4A30540}" destId="{F78107CC-EA0A-4C9D-9E61-5B6DC4A205C3}" srcOrd="0" destOrd="0" presId="urn:microsoft.com/office/officeart/2016/7/layout/RepeatingBendingProcessNew"/>
    <dgm:cxn modelId="{5ADD24CA-AE6D-4CDC-A821-EAC969F3245F}" type="presOf" srcId="{E9E24AF3-9703-4805-A486-118410803463}" destId="{EDD85318-2578-495A-BAD6-A4732672FAAF}" srcOrd="1" destOrd="0" presId="urn:microsoft.com/office/officeart/2016/7/layout/RepeatingBendingProcessNew"/>
    <dgm:cxn modelId="{28A174CA-805A-4677-B2E7-33C4CF22AE33}" srcId="{18E5170A-45C1-4BEF-8208-405985C67F21}" destId="{282E5E7F-0CD9-422B-8603-F867551BC104}" srcOrd="8" destOrd="0" parTransId="{6726C594-04D1-4C41-8C08-CF6041522BC5}" sibTransId="{3AB2FBE4-F3BD-4C9C-BEBF-BDA90E84A84D}"/>
    <dgm:cxn modelId="{D3CC1BCE-3280-4AAE-A2A8-F1052F375F47}" srcId="{18E5170A-45C1-4BEF-8208-405985C67F21}" destId="{375BA221-9C0D-4444-98B4-BA910BE346B9}" srcOrd="6" destOrd="0" parTransId="{565018E7-7985-40E1-BCBA-8E7F2414A966}" sibTransId="{BCC6B92A-C14A-4531-A3DB-C645C4EB0E52}"/>
    <dgm:cxn modelId="{23F289D2-AF2E-454C-BEAB-7F643B41B913}" srcId="{18E5170A-45C1-4BEF-8208-405985C67F21}" destId="{CD18165F-9C85-4CB7-A720-DEBB08B23D1A}" srcOrd="1" destOrd="0" parTransId="{BFF5773B-ADBE-4913-AC2D-F626406BFA86}" sibTransId="{3D2D716C-0824-47B6-9739-6B58C52A179C}"/>
    <dgm:cxn modelId="{FBFA26E7-827B-4464-909D-34AE8E014137}" type="presOf" srcId="{CA11DA68-32D2-436C-8137-E9F35828A6B9}" destId="{BA4E0D00-905E-45EE-B018-977AA82A0E1D}" srcOrd="0" destOrd="0" presId="urn:microsoft.com/office/officeart/2016/7/layout/RepeatingBendingProcessNew"/>
    <dgm:cxn modelId="{F8FC82ED-5E08-4B9C-A312-FE84AD305770}" type="presOf" srcId="{D3946F9C-5227-4340-995D-EB201AAADA16}" destId="{67F70EB0-7422-4AA2-8204-838D23A12B90}" srcOrd="0" destOrd="0" presId="urn:microsoft.com/office/officeart/2016/7/layout/RepeatingBendingProcessNew"/>
    <dgm:cxn modelId="{6FEB85F0-EC49-4663-92E7-667B360771B7}" type="presOf" srcId="{3D2D716C-0824-47B6-9739-6B58C52A179C}" destId="{AEFB24C6-05DA-4E29-A206-4092F3B55019}" srcOrd="1" destOrd="0" presId="urn:microsoft.com/office/officeart/2016/7/layout/RepeatingBendingProcessNew"/>
    <dgm:cxn modelId="{C234B2F5-4C45-470B-A2CD-87EE42DADB32}" type="presOf" srcId="{B207836D-EF2C-465D-8A85-F7D3D18BA0C7}" destId="{2AF8CF52-8407-4A3B-8CAC-8347B4F36766}" srcOrd="0" destOrd="0" presId="urn:microsoft.com/office/officeart/2016/7/layout/RepeatingBendingProcessNew"/>
    <dgm:cxn modelId="{2B1B8BF6-5CFD-42D3-BE0B-F72EBF0C523B}" type="presOf" srcId="{7766295F-C717-47F7-834A-EEF500E07C91}" destId="{067634D6-54E1-4698-B3F0-D7C33A5D857F}" srcOrd="1" destOrd="0" presId="urn:microsoft.com/office/officeart/2016/7/layout/RepeatingBendingProcessNew"/>
    <dgm:cxn modelId="{757494F8-DF96-4F58-9254-08557BF1D5FD}" type="presOf" srcId="{768479AD-4A22-4B15-9034-9BEB86262E29}" destId="{CA3B7976-A2E2-41D1-B8D5-231A6B81EC67}" srcOrd="0" destOrd="0" presId="urn:microsoft.com/office/officeart/2016/7/layout/RepeatingBendingProcessNew"/>
    <dgm:cxn modelId="{ABEC4CF9-6C18-45B9-AD1D-5EC907354256}" type="presOf" srcId="{D2F02540-6417-4CA6-BD70-E1C70FC7F696}" destId="{8F67BDC6-60B0-4671-8A5E-0961D59F507F}" srcOrd="0" destOrd="0" presId="urn:microsoft.com/office/officeart/2016/7/layout/RepeatingBendingProcessNew"/>
    <dgm:cxn modelId="{7D76B9FC-562B-4345-9DCD-8E514748C4EA}" type="presParOf" srcId="{1BCDFC3E-7F54-4FC3-AFEE-162F4710F14B}" destId="{BA4E0D00-905E-45EE-B018-977AA82A0E1D}" srcOrd="0" destOrd="0" presId="urn:microsoft.com/office/officeart/2016/7/layout/RepeatingBendingProcessNew"/>
    <dgm:cxn modelId="{D3EFB56A-EF97-4CE1-878C-7369C2FA0104}" type="presParOf" srcId="{1BCDFC3E-7F54-4FC3-AFEE-162F4710F14B}" destId="{65D46143-64D8-4262-ADD8-A1485F46AF8E}" srcOrd="1" destOrd="0" presId="urn:microsoft.com/office/officeart/2016/7/layout/RepeatingBendingProcessNew"/>
    <dgm:cxn modelId="{98B5D8A9-8915-49B5-91E8-0C2ACF233354}" type="presParOf" srcId="{65D46143-64D8-4262-ADD8-A1485F46AF8E}" destId="{6E8E849B-4BEE-4E66-9111-4BBFB5C3EA3C}" srcOrd="0" destOrd="0" presId="urn:microsoft.com/office/officeart/2016/7/layout/RepeatingBendingProcessNew"/>
    <dgm:cxn modelId="{07E9A8C9-B5EB-42E4-A98C-DD1295A00C31}" type="presParOf" srcId="{1BCDFC3E-7F54-4FC3-AFEE-162F4710F14B}" destId="{081E64AF-2911-4FF9-ADA0-D1485DC57260}" srcOrd="2" destOrd="0" presId="urn:microsoft.com/office/officeart/2016/7/layout/RepeatingBendingProcessNew"/>
    <dgm:cxn modelId="{84183147-439C-491D-9D40-69014DF1A850}" type="presParOf" srcId="{1BCDFC3E-7F54-4FC3-AFEE-162F4710F14B}" destId="{2B667B76-B5BC-40B2-8921-827ABBCA8AD1}" srcOrd="3" destOrd="0" presId="urn:microsoft.com/office/officeart/2016/7/layout/RepeatingBendingProcessNew"/>
    <dgm:cxn modelId="{370E52D9-7CF2-40B2-A2FE-CBC220F36C3D}" type="presParOf" srcId="{2B667B76-B5BC-40B2-8921-827ABBCA8AD1}" destId="{AEFB24C6-05DA-4E29-A206-4092F3B55019}" srcOrd="0" destOrd="0" presId="urn:microsoft.com/office/officeart/2016/7/layout/RepeatingBendingProcessNew"/>
    <dgm:cxn modelId="{F6FE83D0-5168-4922-8550-2852E09746F3}" type="presParOf" srcId="{1BCDFC3E-7F54-4FC3-AFEE-162F4710F14B}" destId="{2AF8CF52-8407-4A3B-8CAC-8347B4F36766}" srcOrd="4" destOrd="0" presId="urn:microsoft.com/office/officeart/2016/7/layout/RepeatingBendingProcessNew"/>
    <dgm:cxn modelId="{8576BB51-D618-4B59-A7AF-ECDD48A38D1A}" type="presParOf" srcId="{1BCDFC3E-7F54-4FC3-AFEE-162F4710F14B}" destId="{67F70EB0-7422-4AA2-8204-838D23A12B90}" srcOrd="5" destOrd="0" presId="urn:microsoft.com/office/officeart/2016/7/layout/RepeatingBendingProcessNew"/>
    <dgm:cxn modelId="{8005BEED-5F6E-4719-B8D2-E0287DCAE39F}" type="presParOf" srcId="{67F70EB0-7422-4AA2-8204-838D23A12B90}" destId="{9917C2E9-2264-4881-8569-10AB3E2B16A9}" srcOrd="0" destOrd="0" presId="urn:microsoft.com/office/officeart/2016/7/layout/RepeatingBendingProcessNew"/>
    <dgm:cxn modelId="{AC3D51B5-E44B-4CBA-845F-F135A3E3FECD}" type="presParOf" srcId="{1BCDFC3E-7F54-4FC3-AFEE-162F4710F14B}" destId="{F78107CC-EA0A-4C9D-9E61-5B6DC4A205C3}" srcOrd="6" destOrd="0" presId="urn:microsoft.com/office/officeart/2016/7/layout/RepeatingBendingProcessNew"/>
    <dgm:cxn modelId="{273F90D0-B441-4C41-B6C1-C22694F927EF}" type="presParOf" srcId="{1BCDFC3E-7F54-4FC3-AFEE-162F4710F14B}" destId="{783AFFEC-247B-479B-B7F7-8D3DAF581A68}" srcOrd="7" destOrd="0" presId="urn:microsoft.com/office/officeart/2016/7/layout/RepeatingBendingProcessNew"/>
    <dgm:cxn modelId="{908F56EF-2B5A-4749-B6F3-7D754CF73F01}" type="presParOf" srcId="{783AFFEC-247B-479B-B7F7-8D3DAF581A68}" destId="{CE5C64CA-8986-47EE-BEFC-68C79BB2F140}" srcOrd="0" destOrd="0" presId="urn:microsoft.com/office/officeart/2016/7/layout/RepeatingBendingProcessNew"/>
    <dgm:cxn modelId="{D0952044-B2CE-422D-AA53-BBC5008958EC}" type="presParOf" srcId="{1BCDFC3E-7F54-4FC3-AFEE-162F4710F14B}" destId="{B04D02FD-F686-405E-A947-326292BCB1E1}" srcOrd="8" destOrd="0" presId="urn:microsoft.com/office/officeart/2016/7/layout/RepeatingBendingProcessNew"/>
    <dgm:cxn modelId="{E87C9364-8A35-4008-A09C-AE8E501BEB46}" type="presParOf" srcId="{1BCDFC3E-7F54-4FC3-AFEE-162F4710F14B}" destId="{92CEA598-F070-43C8-9B1A-913A276FB929}" srcOrd="9" destOrd="0" presId="urn:microsoft.com/office/officeart/2016/7/layout/RepeatingBendingProcessNew"/>
    <dgm:cxn modelId="{E635C86B-2FE4-4156-B4EF-02E9A9AD75EA}" type="presParOf" srcId="{92CEA598-F070-43C8-9B1A-913A276FB929}" destId="{EDD85318-2578-495A-BAD6-A4732672FAAF}" srcOrd="0" destOrd="0" presId="urn:microsoft.com/office/officeart/2016/7/layout/RepeatingBendingProcessNew"/>
    <dgm:cxn modelId="{9EBE4A0F-34CD-450A-BC06-8A71688421D5}" type="presParOf" srcId="{1BCDFC3E-7F54-4FC3-AFEE-162F4710F14B}" destId="{E4639461-EA09-436A-85DB-4025B88C8122}" srcOrd="10" destOrd="0" presId="urn:microsoft.com/office/officeart/2016/7/layout/RepeatingBendingProcessNew"/>
    <dgm:cxn modelId="{365A0A1B-2807-451E-9293-7015092C4FE1}" type="presParOf" srcId="{1BCDFC3E-7F54-4FC3-AFEE-162F4710F14B}" destId="{3F598246-6C35-454E-9562-F0F5D0E44A88}" srcOrd="11" destOrd="0" presId="urn:microsoft.com/office/officeart/2016/7/layout/RepeatingBendingProcessNew"/>
    <dgm:cxn modelId="{AB0F99FB-9211-4E87-8417-D2A72C5668FF}" type="presParOf" srcId="{3F598246-6C35-454E-9562-F0F5D0E44A88}" destId="{067634D6-54E1-4698-B3F0-D7C33A5D857F}" srcOrd="0" destOrd="0" presId="urn:microsoft.com/office/officeart/2016/7/layout/RepeatingBendingProcessNew"/>
    <dgm:cxn modelId="{D31D062C-CE98-435B-9D36-B20EEB60FF73}" type="presParOf" srcId="{1BCDFC3E-7F54-4FC3-AFEE-162F4710F14B}" destId="{69E96CAE-2D94-4982-B510-4B5F1FC31521}" srcOrd="12" destOrd="0" presId="urn:microsoft.com/office/officeart/2016/7/layout/RepeatingBendingProcessNew"/>
    <dgm:cxn modelId="{265BBE92-624B-42D9-ABEA-794539BA72F3}" type="presParOf" srcId="{1BCDFC3E-7F54-4FC3-AFEE-162F4710F14B}" destId="{3A9FB2CB-D149-4440-B7C3-FD0CDE56F8A1}" srcOrd="13" destOrd="0" presId="urn:microsoft.com/office/officeart/2016/7/layout/RepeatingBendingProcessNew"/>
    <dgm:cxn modelId="{8CC87A3E-4DCC-4C3F-9CDD-EEB9F96C5C71}" type="presParOf" srcId="{3A9FB2CB-D149-4440-B7C3-FD0CDE56F8A1}" destId="{BA144770-5E95-414C-AD00-A19226929855}" srcOrd="0" destOrd="0" presId="urn:microsoft.com/office/officeart/2016/7/layout/RepeatingBendingProcessNew"/>
    <dgm:cxn modelId="{48A26E0D-B45C-4004-B9BD-88E375211A69}" type="presParOf" srcId="{1BCDFC3E-7F54-4FC3-AFEE-162F4710F14B}" destId="{CA3B7976-A2E2-41D1-B8D5-231A6B81EC67}" srcOrd="14" destOrd="0" presId="urn:microsoft.com/office/officeart/2016/7/layout/RepeatingBendingProcessNew"/>
    <dgm:cxn modelId="{B9C0246B-5B11-4C8D-A2AF-FF04EF9D30DB}" type="presParOf" srcId="{1BCDFC3E-7F54-4FC3-AFEE-162F4710F14B}" destId="{8F67BDC6-60B0-4671-8A5E-0961D59F507F}" srcOrd="15" destOrd="0" presId="urn:microsoft.com/office/officeart/2016/7/layout/RepeatingBendingProcessNew"/>
    <dgm:cxn modelId="{C8F09B43-5874-4989-8E2F-1305D51B4559}" type="presParOf" srcId="{8F67BDC6-60B0-4671-8A5E-0961D59F507F}" destId="{BA2CD0D8-01B7-45E7-97EC-3911D94503D0}" srcOrd="0" destOrd="0" presId="urn:microsoft.com/office/officeart/2016/7/layout/RepeatingBendingProcessNew"/>
    <dgm:cxn modelId="{4871305F-4FB3-441E-B237-36BB29C646E6}" type="presParOf" srcId="{1BCDFC3E-7F54-4FC3-AFEE-162F4710F14B}" destId="{6E1521BE-C2F6-4693-8A59-AC9962D14288}" srcOrd="16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BC507C5-2774-4148-B3AF-FEDF4921715F}" type="doc">
      <dgm:prSet loTypeId="urn:microsoft.com/office/officeart/2016/7/layout/VerticalHollowAction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B629BAB-6E2D-4B43-BA33-F68C9C166201}">
      <dgm:prSet custT="1"/>
      <dgm:spPr/>
      <dgm:t>
        <a:bodyPr/>
        <a:lstStyle/>
        <a:p>
          <a:r>
            <a:rPr lang="en-US" sz="1500" b="1">
              <a:latin typeface="Times New Roman" panose="02020603050405020304" pitchFamily="18" charset="0"/>
              <a:cs typeface="Times New Roman" panose="02020603050405020304" pitchFamily="18" charset="0"/>
            </a:rPr>
            <a:t>Total</a:t>
          </a:r>
        </a:p>
      </dgm:t>
    </dgm:pt>
    <dgm:pt modelId="{328FFFEB-1A02-4611-A293-17A8EDD1B4CD}" type="parTrans" cxnId="{1491971C-3BC7-41E1-8517-23EB314AACA0}">
      <dgm:prSet/>
      <dgm:spPr/>
      <dgm:t>
        <a:bodyPr/>
        <a:lstStyle/>
        <a:p>
          <a:endParaRPr lang="en-US"/>
        </a:p>
      </dgm:t>
    </dgm:pt>
    <dgm:pt modelId="{4D5F8654-9AB8-44E6-B8A3-FD2A3F6A71BB}" type="sibTrans" cxnId="{1491971C-3BC7-41E1-8517-23EB314AACA0}">
      <dgm:prSet/>
      <dgm:spPr/>
      <dgm:t>
        <a:bodyPr/>
        <a:lstStyle/>
        <a:p>
          <a:endParaRPr lang="en-US"/>
        </a:p>
      </dgm:t>
    </dgm:pt>
    <dgm:pt modelId="{8F0F941C-2E75-4387-9DB5-07F3893E5F70}">
      <dgm:prSet custT="1"/>
      <dgm:spPr/>
      <dgm:t>
        <a:bodyPr/>
        <a:lstStyle/>
        <a:p>
          <a:r>
            <a:rPr lang="en-US" sz="1500" b="1" dirty="0">
              <a:latin typeface="Times New Roman" panose="02020603050405020304" pitchFamily="18" charset="0"/>
              <a:cs typeface="Times New Roman" panose="02020603050405020304" pitchFamily="18" charset="0"/>
            </a:rPr>
            <a:t>Total Defects = </a:t>
          </a:r>
          <a:r>
            <a:rPr lang="en-US" sz="1500" b="1" i="1" dirty="0">
              <a:latin typeface="Times New Roman" panose="02020603050405020304" pitchFamily="18" charset="0"/>
              <a:cs typeface="Times New Roman" panose="02020603050405020304" pitchFamily="18" charset="0"/>
            </a:rPr>
            <a:t>SUM('Data Sampling'[Defects])</a:t>
          </a:r>
        </a:p>
      </dgm:t>
    </dgm:pt>
    <dgm:pt modelId="{07D74E9A-256B-4A7C-97EF-22527C6D18A2}" type="parTrans" cxnId="{B0568423-0ABC-4A45-A710-C0DA8C426610}">
      <dgm:prSet/>
      <dgm:spPr/>
      <dgm:t>
        <a:bodyPr/>
        <a:lstStyle/>
        <a:p>
          <a:endParaRPr lang="en-US"/>
        </a:p>
      </dgm:t>
    </dgm:pt>
    <dgm:pt modelId="{0294FDFB-0D0B-4559-B74E-29CECD20DD80}" type="sibTrans" cxnId="{B0568423-0ABC-4A45-A710-C0DA8C426610}">
      <dgm:prSet/>
      <dgm:spPr/>
      <dgm:t>
        <a:bodyPr/>
        <a:lstStyle/>
        <a:p>
          <a:endParaRPr lang="en-US"/>
        </a:p>
      </dgm:t>
    </dgm:pt>
    <dgm:pt modelId="{E2B5CD75-53B8-4EF6-AE68-182DE60A687F}">
      <dgm:prSet custT="1"/>
      <dgm:spPr/>
      <dgm:t>
        <a:bodyPr/>
        <a:lstStyle/>
        <a:p>
          <a:r>
            <a:rPr lang="en-US" sz="1500" b="1">
              <a:latin typeface="Times New Roman" panose="02020603050405020304" pitchFamily="18" charset="0"/>
              <a:cs typeface="Times New Roman" panose="02020603050405020304" pitchFamily="18" charset="0"/>
            </a:rPr>
            <a:t>Total</a:t>
          </a:r>
        </a:p>
      </dgm:t>
    </dgm:pt>
    <dgm:pt modelId="{0418E68C-F18B-4845-AEE6-03608DE9F253}" type="parTrans" cxnId="{70FD14A8-614A-4C5D-B996-139F6955DD6B}">
      <dgm:prSet/>
      <dgm:spPr/>
      <dgm:t>
        <a:bodyPr/>
        <a:lstStyle/>
        <a:p>
          <a:endParaRPr lang="en-US"/>
        </a:p>
      </dgm:t>
    </dgm:pt>
    <dgm:pt modelId="{F141333C-9309-4994-B5C8-E27B0B348CF3}" type="sibTrans" cxnId="{70FD14A8-614A-4C5D-B996-139F6955DD6B}">
      <dgm:prSet/>
      <dgm:spPr/>
      <dgm:t>
        <a:bodyPr/>
        <a:lstStyle/>
        <a:p>
          <a:endParaRPr lang="en-US"/>
        </a:p>
      </dgm:t>
    </dgm:pt>
    <dgm:pt modelId="{DA935CBA-0030-4775-8D3B-FAAB5F15774F}">
      <dgm:prSet custT="1"/>
      <dgm:spPr/>
      <dgm:t>
        <a:bodyPr/>
        <a:lstStyle/>
        <a:p>
          <a:r>
            <a:rPr lang="en-US" sz="1500" b="1" dirty="0">
              <a:latin typeface="Times New Roman" panose="02020603050405020304" pitchFamily="18" charset="0"/>
              <a:cs typeface="Times New Roman" panose="02020603050405020304" pitchFamily="18" charset="0"/>
            </a:rPr>
            <a:t>Total Defects % = </a:t>
          </a:r>
          <a:r>
            <a:rPr lang="en-US" sz="1500" b="1" i="1" dirty="0">
              <a:latin typeface="Times New Roman" panose="02020603050405020304" pitchFamily="18" charset="0"/>
              <a:cs typeface="Times New Roman" panose="02020603050405020304" pitchFamily="18" charset="0"/>
            </a:rPr>
            <a:t>('Data Sampling'[Total Defects]/'Data Sampling'[Total Tasks])* 100</a:t>
          </a:r>
        </a:p>
      </dgm:t>
    </dgm:pt>
    <dgm:pt modelId="{920ADDFA-CAF7-432C-815A-51AA11B7FF49}" type="parTrans" cxnId="{EE9F8785-A0D6-463B-BABD-288C774A3666}">
      <dgm:prSet/>
      <dgm:spPr/>
      <dgm:t>
        <a:bodyPr/>
        <a:lstStyle/>
        <a:p>
          <a:endParaRPr lang="en-US"/>
        </a:p>
      </dgm:t>
    </dgm:pt>
    <dgm:pt modelId="{16193E6B-207D-4907-B06F-9B8DD259882A}" type="sibTrans" cxnId="{EE9F8785-A0D6-463B-BABD-288C774A3666}">
      <dgm:prSet/>
      <dgm:spPr/>
      <dgm:t>
        <a:bodyPr/>
        <a:lstStyle/>
        <a:p>
          <a:endParaRPr lang="en-US"/>
        </a:p>
      </dgm:t>
    </dgm:pt>
    <dgm:pt modelId="{D3FB0622-0609-449F-82ED-8FFD0618EDD5}">
      <dgm:prSet custT="1"/>
      <dgm:spPr/>
      <dgm:t>
        <a:bodyPr/>
        <a:lstStyle/>
        <a:p>
          <a:r>
            <a:rPr lang="en-US" sz="1500" b="1">
              <a:latin typeface="Times New Roman" panose="02020603050405020304" pitchFamily="18" charset="0"/>
              <a:cs typeface="Times New Roman" panose="02020603050405020304" pitchFamily="18" charset="0"/>
            </a:rPr>
            <a:t>Total</a:t>
          </a:r>
        </a:p>
      </dgm:t>
    </dgm:pt>
    <dgm:pt modelId="{1FC625EF-DE36-4ED4-B2B6-3BE13E313AAA}" type="parTrans" cxnId="{DD6BD9E7-B4BB-4226-BD94-0BC99F8A69A2}">
      <dgm:prSet/>
      <dgm:spPr/>
      <dgm:t>
        <a:bodyPr/>
        <a:lstStyle/>
        <a:p>
          <a:endParaRPr lang="en-US"/>
        </a:p>
      </dgm:t>
    </dgm:pt>
    <dgm:pt modelId="{1A6478DE-9BA3-4598-B107-5A306CF8CC10}" type="sibTrans" cxnId="{DD6BD9E7-B4BB-4226-BD94-0BC99F8A69A2}">
      <dgm:prSet/>
      <dgm:spPr/>
      <dgm:t>
        <a:bodyPr/>
        <a:lstStyle/>
        <a:p>
          <a:endParaRPr lang="en-US"/>
        </a:p>
      </dgm:t>
    </dgm:pt>
    <dgm:pt modelId="{B05B0798-E5D6-4CF6-9451-75A2585EAADB}">
      <dgm:prSet custT="1"/>
      <dgm:spPr/>
      <dgm:t>
        <a:bodyPr/>
        <a:lstStyle/>
        <a:p>
          <a:r>
            <a:rPr lang="en-US" sz="1500" b="1" dirty="0">
              <a:latin typeface="Times New Roman" panose="02020603050405020304" pitchFamily="18" charset="0"/>
              <a:cs typeface="Times New Roman" panose="02020603050405020304" pitchFamily="18" charset="0"/>
            </a:rPr>
            <a:t>Total Errors = </a:t>
          </a:r>
          <a:r>
            <a:rPr lang="en-US" sz="1500" b="1" i="1" dirty="0">
              <a:latin typeface="Times New Roman" panose="02020603050405020304" pitchFamily="18" charset="0"/>
              <a:cs typeface="Times New Roman" panose="02020603050405020304" pitchFamily="18" charset="0"/>
            </a:rPr>
            <a:t>SUM('Data Sampling'[Errors])</a:t>
          </a:r>
        </a:p>
      </dgm:t>
    </dgm:pt>
    <dgm:pt modelId="{29418994-2DD5-42F1-B3C5-FA8EFB3F4EC9}" type="parTrans" cxnId="{D11D8A07-6517-478C-920B-CBDCEE070AA6}">
      <dgm:prSet/>
      <dgm:spPr/>
      <dgm:t>
        <a:bodyPr/>
        <a:lstStyle/>
        <a:p>
          <a:endParaRPr lang="en-US"/>
        </a:p>
      </dgm:t>
    </dgm:pt>
    <dgm:pt modelId="{2E634B24-66BB-46F0-8939-9888D029EEC8}" type="sibTrans" cxnId="{D11D8A07-6517-478C-920B-CBDCEE070AA6}">
      <dgm:prSet/>
      <dgm:spPr/>
      <dgm:t>
        <a:bodyPr/>
        <a:lstStyle/>
        <a:p>
          <a:endParaRPr lang="en-US"/>
        </a:p>
      </dgm:t>
    </dgm:pt>
    <dgm:pt modelId="{42DDAF8E-750F-44E3-9CD5-DCBEB9FF585E}">
      <dgm:prSet custT="1"/>
      <dgm:spPr/>
      <dgm:t>
        <a:bodyPr/>
        <a:lstStyle/>
        <a:p>
          <a:r>
            <a:rPr lang="en-US" sz="1500" b="1">
              <a:latin typeface="Times New Roman" panose="02020603050405020304" pitchFamily="18" charset="0"/>
              <a:cs typeface="Times New Roman" panose="02020603050405020304" pitchFamily="18" charset="0"/>
            </a:rPr>
            <a:t>Total</a:t>
          </a:r>
        </a:p>
      </dgm:t>
    </dgm:pt>
    <dgm:pt modelId="{36137EB0-4C35-49F5-B877-12C3FCADF8F2}" type="parTrans" cxnId="{61FF36F0-4607-4BFB-AA80-0914E13DAB32}">
      <dgm:prSet/>
      <dgm:spPr/>
      <dgm:t>
        <a:bodyPr/>
        <a:lstStyle/>
        <a:p>
          <a:endParaRPr lang="en-US"/>
        </a:p>
      </dgm:t>
    </dgm:pt>
    <dgm:pt modelId="{203E7AE8-3B48-4E66-890E-221FB4A9727B}" type="sibTrans" cxnId="{61FF36F0-4607-4BFB-AA80-0914E13DAB32}">
      <dgm:prSet/>
      <dgm:spPr/>
      <dgm:t>
        <a:bodyPr/>
        <a:lstStyle/>
        <a:p>
          <a:endParaRPr lang="en-US"/>
        </a:p>
      </dgm:t>
    </dgm:pt>
    <dgm:pt modelId="{A83BE2A0-9CFA-40CB-82A8-8271C785F0BE}">
      <dgm:prSet custT="1"/>
      <dgm:spPr/>
      <dgm:t>
        <a:bodyPr/>
        <a:lstStyle/>
        <a:p>
          <a:r>
            <a:rPr lang="en-US" sz="1500" b="1" dirty="0">
              <a:latin typeface="Times New Roman" panose="02020603050405020304" pitchFamily="18" charset="0"/>
              <a:cs typeface="Times New Roman" panose="02020603050405020304" pitchFamily="18" charset="0"/>
            </a:rPr>
            <a:t>Total Errors% </a:t>
          </a:r>
          <a:r>
            <a:rPr lang="en-US" sz="1500" b="1" i="1" dirty="0">
              <a:latin typeface="Times New Roman" panose="02020603050405020304" pitchFamily="18" charset="0"/>
              <a:cs typeface="Times New Roman" panose="02020603050405020304" pitchFamily="18" charset="0"/>
            </a:rPr>
            <a:t>= ('Data Sampling'[Total Errors]/'Data Sampling'[Total Tasks])* 100</a:t>
          </a:r>
        </a:p>
      </dgm:t>
    </dgm:pt>
    <dgm:pt modelId="{48305A8C-67FD-4F15-AF60-8873DAC33874}" type="parTrans" cxnId="{26B3511A-DE86-42D5-80D4-B3EB8B99C77C}">
      <dgm:prSet/>
      <dgm:spPr/>
      <dgm:t>
        <a:bodyPr/>
        <a:lstStyle/>
        <a:p>
          <a:endParaRPr lang="en-US"/>
        </a:p>
      </dgm:t>
    </dgm:pt>
    <dgm:pt modelId="{3CC78E45-2BFA-4EA4-94E4-7C9B2AF3BED3}" type="sibTrans" cxnId="{26B3511A-DE86-42D5-80D4-B3EB8B99C77C}">
      <dgm:prSet/>
      <dgm:spPr/>
      <dgm:t>
        <a:bodyPr/>
        <a:lstStyle/>
        <a:p>
          <a:endParaRPr lang="en-US"/>
        </a:p>
      </dgm:t>
    </dgm:pt>
    <dgm:pt modelId="{204E1F55-161F-4217-8259-0B2705D07585}">
      <dgm:prSet custT="1"/>
      <dgm:spPr/>
      <dgm:t>
        <a:bodyPr/>
        <a:lstStyle/>
        <a:p>
          <a:r>
            <a:rPr lang="en-US" sz="1500" b="1">
              <a:latin typeface="Times New Roman" panose="02020603050405020304" pitchFamily="18" charset="0"/>
              <a:cs typeface="Times New Roman" panose="02020603050405020304" pitchFamily="18" charset="0"/>
            </a:rPr>
            <a:t>Total</a:t>
          </a:r>
        </a:p>
      </dgm:t>
    </dgm:pt>
    <dgm:pt modelId="{498D13A6-9B34-4646-ADD7-8FC4F53AD35E}" type="parTrans" cxnId="{7309DA43-0A9C-41AF-BFF3-4EA06B7B8484}">
      <dgm:prSet/>
      <dgm:spPr/>
      <dgm:t>
        <a:bodyPr/>
        <a:lstStyle/>
        <a:p>
          <a:endParaRPr lang="en-US"/>
        </a:p>
      </dgm:t>
    </dgm:pt>
    <dgm:pt modelId="{723A0545-B521-4EFD-AE7D-84528877CFDA}" type="sibTrans" cxnId="{7309DA43-0A9C-41AF-BFF3-4EA06B7B8484}">
      <dgm:prSet/>
      <dgm:spPr/>
      <dgm:t>
        <a:bodyPr/>
        <a:lstStyle/>
        <a:p>
          <a:endParaRPr lang="en-US"/>
        </a:p>
      </dgm:t>
    </dgm:pt>
    <dgm:pt modelId="{1F2ED014-70DD-4593-9B75-F479291C9230}">
      <dgm:prSet custT="1"/>
      <dgm:spPr/>
      <dgm:t>
        <a:bodyPr/>
        <a:lstStyle/>
        <a:p>
          <a:r>
            <a:rPr lang="en-US" sz="1500" b="1" dirty="0">
              <a:latin typeface="Times New Roman" panose="02020603050405020304" pitchFamily="18" charset="0"/>
              <a:cs typeface="Times New Roman" panose="02020603050405020304" pitchFamily="18" charset="0"/>
            </a:rPr>
            <a:t>Total Samples = </a:t>
          </a:r>
          <a:r>
            <a:rPr lang="en-US" sz="1500" b="1" i="1" dirty="0">
              <a:latin typeface="Times New Roman" panose="02020603050405020304" pitchFamily="18" charset="0"/>
              <a:cs typeface="Times New Roman" panose="02020603050405020304" pitchFamily="18" charset="0"/>
            </a:rPr>
            <a:t>SUM('Data Sampling'[Samples])</a:t>
          </a:r>
        </a:p>
      </dgm:t>
    </dgm:pt>
    <dgm:pt modelId="{E49F0AA8-DAAD-47D4-9E9D-436260D838AF}" type="parTrans" cxnId="{D90C4055-0BE7-4AFE-96DB-8C5A410FC0AB}">
      <dgm:prSet/>
      <dgm:spPr/>
      <dgm:t>
        <a:bodyPr/>
        <a:lstStyle/>
        <a:p>
          <a:endParaRPr lang="en-US"/>
        </a:p>
      </dgm:t>
    </dgm:pt>
    <dgm:pt modelId="{88FAE5B0-BD13-4CC2-B285-3470B48634B5}" type="sibTrans" cxnId="{D90C4055-0BE7-4AFE-96DB-8C5A410FC0AB}">
      <dgm:prSet/>
      <dgm:spPr/>
      <dgm:t>
        <a:bodyPr/>
        <a:lstStyle/>
        <a:p>
          <a:endParaRPr lang="en-US"/>
        </a:p>
      </dgm:t>
    </dgm:pt>
    <dgm:pt modelId="{8BD48D86-6D63-4B56-8F1A-63B12BFA7305}">
      <dgm:prSet custT="1"/>
      <dgm:spPr/>
      <dgm:t>
        <a:bodyPr/>
        <a:lstStyle/>
        <a:p>
          <a:r>
            <a:rPr lang="en-US" sz="1500" b="1">
              <a:latin typeface="Times New Roman" panose="02020603050405020304" pitchFamily="18" charset="0"/>
              <a:cs typeface="Times New Roman" panose="02020603050405020304" pitchFamily="18" charset="0"/>
            </a:rPr>
            <a:t>Total</a:t>
          </a:r>
        </a:p>
      </dgm:t>
    </dgm:pt>
    <dgm:pt modelId="{AA4CABCC-CED4-46D9-A2FC-FF133144D8B4}" type="parTrans" cxnId="{8451B23C-2986-4F84-A415-890911D21879}">
      <dgm:prSet/>
      <dgm:spPr/>
      <dgm:t>
        <a:bodyPr/>
        <a:lstStyle/>
        <a:p>
          <a:endParaRPr lang="en-US"/>
        </a:p>
      </dgm:t>
    </dgm:pt>
    <dgm:pt modelId="{4488D45B-E648-4227-9A83-17493860F1E2}" type="sibTrans" cxnId="{8451B23C-2986-4F84-A415-890911D21879}">
      <dgm:prSet/>
      <dgm:spPr/>
      <dgm:t>
        <a:bodyPr/>
        <a:lstStyle/>
        <a:p>
          <a:endParaRPr lang="en-US"/>
        </a:p>
      </dgm:t>
    </dgm:pt>
    <dgm:pt modelId="{7E70FE9C-BBE9-4B7C-A99A-8038321928BF}">
      <dgm:prSet custT="1"/>
      <dgm:spPr/>
      <dgm:t>
        <a:bodyPr/>
        <a:lstStyle/>
        <a:p>
          <a:r>
            <a:rPr lang="en-US" sz="1500" b="1" dirty="0">
              <a:latin typeface="Times New Roman" panose="02020603050405020304" pitchFamily="18" charset="0"/>
              <a:cs typeface="Times New Roman" panose="02020603050405020304" pitchFamily="18" charset="0"/>
            </a:rPr>
            <a:t>Total Samples % = </a:t>
          </a:r>
          <a:r>
            <a:rPr lang="en-US" sz="1500" b="1" i="1" dirty="0">
              <a:latin typeface="Times New Roman" panose="02020603050405020304" pitchFamily="18" charset="0"/>
              <a:cs typeface="Times New Roman" panose="02020603050405020304" pitchFamily="18" charset="0"/>
            </a:rPr>
            <a:t>('Data Sampling'[Total Samples]/'Data Sampling'[Total Tasks])* 100</a:t>
          </a:r>
        </a:p>
      </dgm:t>
    </dgm:pt>
    <dgm:pt modelId="{FF0D8FE6-80EA-45D7-A4E2-7023846C6EB1}" type="parTrans" cxnId="{C4F64D9A-66C4-4C3F-A710-764724994101}">
      <dgm:prSet/>
      <dgm:spPr/>
      <dgm:t>
        <a:bodyPr/>
        <a:lstStyle/>
        <a:p>
          <a:endParaRPr lang="en-US"/>
        </a:p>
      </dgm:t>
    </dgm:pt>
    <dgm:pt modelId="{9D10E742-CF0E-48F3-9721-CB72C47251FA}" type="sibTrans" cxnId="{C4F64D9A-66C4-4C3F-A710-764724994101}">
      <dgm:prSet/>
      <dgm:spPr/>
      <dgm:t>
        <a:bodyPr/>
        <a:lstStyle/>
        <a:p>
          <a:endParaRPr lang="en-US"/>
        </a:p>
      </dgm:t>
    </dgm:pt>
    <dgm:pt modelId="{B9247002-A858-4B39-AB94-014563C79E76}">
      <dgm:prSet custT="1"/>
      <dgm:spPr/>
      <dgm:t>
        <a:bodyPr/>
        <a:lstStyle/>
        <a:p>
          <a:r>
            <a:rPr lang="en-US" sz="1500" b="1">
              <a:latin typeface="Times New Roman" panose="02020603050405020304" pitchFamily="18" charset="0"/>
              <a:cs typeface="Times New Roman" panose="02020603050405020304" pitchFamily="18" charset="0"/>
            </a:rPr>
            <a:t>Total</a:t>
          </a:r>
        </a:p>
      </dgm:t>
    </dgm:pt>
    <dgm:pt modelId="{BBAE511F-53D7-4C99-9394-45A78A254117}" type="parTrans" cxnId="{CEDEA65C-0B94-4863-9C67-6671F4FBED18}">
      <dgm:prSet/>
      <dgm:spPr/>
      <dgm:t>
        <a:bodyPr/>
        <a:lstStyle/>
        <a:p>
          <a:endParaRPr lang="en-US"/>
        </a:p>
      </dgm:t>
    </dgm:pt>
    <dgm:pt modelId="{09E8216F-0284-4B32-829E-8A84425A1F9D}" type="sibTrans" cxnId="{CEDEA65C-0B94-4863-9C67-6671F4FBED18}">
      <dgm:prSet/>
      <dgm:spPr/>
      <dgm:t>
        <a:bodyPr/>
        <a:lstStyle/>
        <a:p>
          <a:endParaRPr lang="en-US"/>
        </a:p>
      </dgm:t>
    </dgm:pt>
    <dgm:pt modelId="{CA3ED881-CEC0-4CBA-8519-0CFD5103E2B8}">
      <dgm:prSet custT="1"/>
      <dgm:spPr/>
      <dgm:t>
        <a:bodyPr/>
        <a:lstStyle/>
        <a:p>
          <a:r>
            <a:rPr lang="en-US" sz="1500" b="1" dirty="0">
              <a:latin typeface="Times New Roman" panose="02020603050405020304" pitchFamily="18" charset="0"/>
              <a:cs typeface="Times New Roman" panose="02020603050405020304" pitchFamily="18" charset="0"/>
            </a:rPr>
            <a:t>Total Tasks </a:t>
          </a:r>
          <a:r>
            <a:rPr lang="en-US" sz="1500" b="1" i="1" dirty="0">
              <a:latin typeface="Times New Roman" panose="02020603050405020304" pitchFamily="18" charset="0"/>
              <a:cs typeface="Times New Roman" panose="02020603050405020304" pitchFamily="18" charset="0"/>
            </a:rPr>
            <a:t>= SUM('Data Sampling'[Tasks])</a:t>
          </a:r>
        </a:p>
      </dgm:t>
    </dgm:pt>
    <dgm:pt modelId="{F3DFE768-D3A2-43BF-821A-829C0C0C5991}" type="parTrans" cxnId="{ADB48017-2D36-436F-B1CF-2FCDC6B6A425}">
      <dgm:prSet/>
      <dgm:spPr/>
      <dgm:t>
        <a:bodyPr/>
        <a:lstStyle/>
        <a:p>
          <a:endParaRPr lang="en-US"/>
        </a:p>
      </dgm:t>
    </dgm:pt>
    <dgm:pt modelId="{F615F49E-0094-4F5C-9C38-A4655BF4885E}" type="sibTrans" cxnId="{ADB48017-2D36-436F-B1CF-2FCDC6B6A425}">
      <dgm:prSet/>
      <dgm:spPr/>
      <dgm:t>
        <a:bodyPr/>
        <a:lstStyle/>
        <a:p>
          <a:endParaRPr lang="en-US"/>
        </a:p>
      </dgm:t>
    </dgm:pt>
    <dgm:pt modelId="{C23E9E46-C063-49A9-855F-370E3697864B}" type="pres">
      <dgm:prSet presAssocID="{5BC507C5-2774-4148-B3AF-FEDF4921715F}" presName="Name0" presStyleCnt="0">
        <dgm:presLayoutVars>
          <dgm:dir/>
          <dgm:animLvl val="lvl"/>
          <dgm:resizeHandles val="exact"/>
        </dgm:presLayoutVars>
      </dgm:prSet>
      <dgm:spPr/>
    </dgm:pt>
    <dgm:pt modelId="{274DE73D-D6E8-441B-99DC-68757CBB7D46}" type="pres">
      <dgm:prSet presAssocID="{0B629BAB-6E2D-4B43-BA33-F68C9C166201}" presName="linNode" presStyleCnt="0"/>
      <dgm:spPr/>
    </dgm:pt>
    <dgm:pt modelId="{A7BCECC3-8722-428B-A030-5BB6B00FF7EE}" type="pres">
      <dgm:prSet presAssocID="{0B629BAB-6E2D-4B43-BA33-F68C9C166201}" presName="parentText" presStyleLbl="solidFgAcc1" presStyleIdx="0" presStyleCnt="7">
        <dgm:presLayoutVars>
          <dgm:chMax val="1"/>
          <dgm:bulletEnabled/>
        </dgm:presLayoutVars>
      </dgm:prSet>
      <dgm:spPr/>
    </dgm:pt>
    <dgm:pt modelId="{A9372DF9-9C24-46FA-976E-E01A2255B1D9}" type="pres">
      <dgm:prSet presAssocID="{0B629BAB-6E2D-4B43-BA33-F68C9C166201}" presName="descendantText" presStyleLbl="alignNode1" presStyleIdx="0" presStyleCnt="7">
        <dgm:presLayoutVars>
          <dgm:bulletEnabled/>
        </dgm:presLayoutVars>
      </dgm:prSet>
      <dgm:spPr/>
    </dgm:pt>
    <dgm:pt modelId="{449CAD94-74EA-4759-A8E5-D321A0E3093B}" type="pres">
      <dgm:prSet presAssocID="{4D5F8654-9AB8-44E6-B8A3-FD2A3F6A71BB}" presName="sp" presStyleCnt="0"/>
      <dgm:spPr/>
    </dgm:pt>
    <dgm:pt modelId="{C5C0B1E7-07E3-4728-B407-E1CB9D4402D0}" type="pres">
      <dgm:prSet presAssocID="{E2B5CD75-53B8-4EF6-AE68-182DE60A687F}" presName="linNode" presStyleCnt="0"/>
      <dgm:spPr/>
    </dgm:pt>
    <dgm:pt modelId="{57420413-8D7D-4031-A0D4-6B52802C7E78}" type="pres">
      <dgm:prSet presAssocID="{E2B5CD75-53B8-4EF6-AE68-182DE60A687F}" presName="parentText" presStyleLbl="solidFgAcc1" presStyleIdx="1" presStyleCnt="7">
        <dgm:presLayoutVars>
          <dgm:chMax val="1"/>
          <dgm:bulletEnabled/>
        </dgm:presLayoutVars>
      </dgm:prSet>
      <dgm:spPr/>
    </dgm:pt>
    <dgm:pt modelId="{660AAF52-9053-481B-AA19-603D11283E42}" type="pres">
      <dgm:prSet presAssocID="{E2B5CD75-53B8-4EF6-AE68-182DE60A687F}" presName="descendantText" presStyleLbl="alignNode1" presStyleIdx="1" presStyleCnt="7">
        <dgm:presLayoutVars>
          <dgm:bulletEnabled/>
        </dgm:presLayoutVars>
      </dgm:prSet>
      <dgm:spPr/>
    </dgm:pt>
    <dgm:pt modelId="{18169EFE-AC05-4DDC-86F0-316EE9ACCC22}" type="pres">
      <dgm:prSet presAssocID="{F141333C-9309-4994-B5C8-E27B0B348CF3}" presName="sp" presStyleCnt="0"/>
      <dgm:spPr/>
    </dgm:pt>
    <dgm:pt modelId="{744DB396-40BC-4ABA-8094-B7BA43F45FE7}" type="pres">
      <dgm:prSet presAssocID="{D3FB0622-0609-449F-82ED-8FFD0618EDD5}" presName="linNode" presStyleCnt="0"/>
      <dgm:spPr/>
    </dgm:pt>
    <dgm:pt modelId="{CA8A9F47-B5AC-4A97-A005-96A23354C5DE}" type="pres">
      <dgm:prSet presAssocID="{D3FB0622-0609-449F-82ED-8FFD0618EDD5}" presName="parentText" presStyleLbl="solidFgAcc1" presStyleIdx="2" presStyleCnt="7">
        <dgm:presLayoutVars>
          <dgm:chMax val="1"/>
          <dgm:bulletEnabled/>
        </dgm:presLayoutVars>
      </dgm:prSet>
      <dgm:spPr/>
    </dgm:pt>
    <dgm:pt modelId="{93244C13-6A83-4B21-9163-A60A7D9FC561}" type="pres">
      <dgm:prSet presAssocID="{D3FB0622-0609-449F-82ED-8FFD0618EDD5}" presName="descendantText" presStyleLbl="alignNode1" presStyleIdx="2" presStyleCnt="7">
        <dgm:presLayoutVars>
          <dgm:bulletEnabled/>
        </dgm:presLayoutVars>
      </dgm:prSet>
      <dgm:spPr/>
    </dgm:pt>
    <dgm:pt modelId="{52BAF92A-3A33-4001-AA9F-7E5E3FCD2EED}" type="pres">
      <dgm:prSet presAssocID="{1A6478DE-9BA3-4598-B107-5A306CF8CC10}" presName="sp" presStyleCnt="0"/>
      <dgm:spPr/>
    </dgm:pt>
    <dgm:pt modelId="{E69BA14B-CF27-4A27-A017-8C9B8D4A1CA3}" type="pres">
      <dgm:prSet presAssocID="{42DDAF8E-750F-44E3-9CD5-DCBEB9FF585E}" presName="linNode" presStyleCnt="0"/>
      <dgm:spPr/>
    </dgm:pt>
    <dgm:pt modelId="{445A5C3E-31FE-4C22-A6E3-6F23D27CE261}" type="pres">
      <dgm:prSet presAssocID="{42DDAF8E-750F-44E3-9CD5-DCBEB9FF585E}" presName="parentText" presStyleLbl="solidFgAcc1" presStyleIdx="3" presStyleCnt="7">
        <dgm:presLayoutVars>
          <dgm:chMax val="1"/>
          <dgm:bulletEnabled/>
        </dgm:presLayoutVars>
      </dgm:prSet>
      <dgm:spPr/>
    </dgm:pt>
    <dgm:pt modelId="{8250EE7D-03E1-4710-9D60-5CCB8813D180}" type="pres">
      <dgm:prSet presAssocID="{42DDAF8E-750F-44E3-9CD5-DCBEB9FF585E}" presName="descendantText" presStyleLbl="alignNode1" presStyleIdx="3" presStyleCnt="7">
        <dgm:presLayoutVars>
          <dgm:bulletEnabled/>
        </dgm:presLayoutVars>
      </dgm:prSet>
      <dgm:spPr/>
    </dgm:pt>
    <dgm:pt modelId="{09BCF2EE-B2B9-4102-A1A3-4FBA444FDAA0}" type="pres">
      <dgm:prSet presAssocID="{203E7AE8-3B48-4E66-890E-221FB4A9727B}" presName="sp" presStyleCnt="0"/>
      <dgm:spPr/>
    </dgm:pt>
    <dgm:pt modelId="{5C583228-19D3-49CC-8827-CE010646BD17}" type="pres">
      <dgm:prSet presAssocID="{204E1F55-161F-4217-8259-0B2705D07585}" presName="linNode" presStyleCnt="0"/>
      <dgm:spPr/>
    </dgm:pt>
    <dgm:pt modelId="{51B8344D-82C1-4855-9163-E32D9C4ACE80}" type="pres">
      <dgm:prSet presAssocID="{204E1F55-161F-4217-8259-0B2705D07585}" presName="parentText" presStyleLbl="solidFgAcc1" presStyleIdx="4" presStyleCnt="7">
        <dgm:presLayoutVars>
          <dgm:chMax val="1"/>
          <dgm:bulletEnabled/>
        </dgm:presLayoutVars>
      </dgm:prSet>
      <dgm:spPr/>
    </dgm:pt>
    <dgm:pt modelId="{1DA66D29-F38F-49E7-B681-59414DBA268E}" type="pres">
      <dgm:prSet presAssocID="{204E1F55-161F-4217-8259-0B2705D07585}" presName="descendantText" presStyleLbl="alignNode1" presStyleIdx="4" presStyleCnt="7">
        <dgm:presLayoutVars>
          <dgm:bulletEnabled/>
        </dgm:presLayoutVars>
      </dgm:prSet>
      <dgm:spPr/>
    </dgm:pt>
    <dgm:pt modelId="{C5E31346-1D0C-404F-B2CD-F3F8567F0401}" type="pres">
      <dgm:prSet presAssocID="{723A0545-B521-4EFD-AE7D-84528877CFDA}" presName="sp" presStyleCnt="0"/>
      <dgm:spPr/>
    </dgm:pt>
    <dgm:pt modelId="{85B3AE2C-D807-4563-AFEF-FFF48EAF1C9E}" type="pres">
      <dgm:prSet presAssocID="{8BD48D86-6D63-4B56-8F1A-63B12BFA7305}" presName="linNode" presStyleCnt="0"/>
      <dgm:spPr/>
    </dgm:pt>
    <dgm:pt modelId="{3E04DD0C-A941-43F1-A14E-48DF59375967}" type="pres">
      <dgm:prSet presAssocID="{8BD48D86-6D63-4B56-8F1A-63B12BFA7305}" presName="parentText" presStyleLbl="solidFgAcc1" presStyleIdx="5" presStyleCnt="7">
        <dgm:presLayoutVars>
          <dgm:chMax val="1"/>
          <dgm:bulletEnabled/>
        </dgm:presLayoutVars>
      </dgm:prSet>
      <dgm:spPr/>
    </dgm:pt>
    <dgm:pt modelId="{FD3F7FBD-875E-4FE7-AB99-8E0A88DEDF05}" type="pres">
      <dgm:prSet presAssocID="{8BD48D86-6D63-4B56-8F1A-63B12BFA7305}" presName="descendantText" presStyleLbl="alignNode1" presStyleIdx="5" presStyleCnt="7">
        <dgm:presLayoutVars>
          <dgm:bulletEnabled/>
        </dgm:presLayoutVars>
      </dgm:prSet>
      <dgm:spPr/>
    </dgm:pt>
    <dgm:pt modelId="{2079B35C-8D9D-4B03-ABA9-8A4D08B1B029}" type="pres">
      <dgm:prSet presAssocID="{4488D45B-E648-4227-9A83-17493860F1E2}" presName="sp" presStyleCnt="0"/>
      <dgm:spPr/>
    </dgm:pt>
    <dgm:pt modelId="{A74541D7-EC14-448D-AD68-541E4A166CCD}" type="pres">
      <dgm:prSet presAssocID="{B9247002-A858-4B39-AB94-014563C79E76}" presName="linNode" presStyleCnt="0"/>
      <dgm:spPr/>
    </dgm:pt>
    <dgm:pt modelId="{E4D1D5C7-3006-494B-90F6-5CFED22F2632}" type="pres">
      <dgm:prSet presAssocID="{B9247002-A858-4B39-AB94-014563C79E76}" presName="parentText" presStyleLbl="solidFgAcc1" presStyleIdx="6" presStyleCnt="7">
        <dgm:presLayoutVars>
          <dgm:chMax val="1"/>
          <dgm:bulletEnabled/>
        </dgm:presLayoutVars>
      </dgm:prSet>
      <dgm:spPr/>
    </dgm:pt>
    <dgm:pt modelId="{89C9B70D-71C2-4235-88D5-099358E7617D}" type="pres">
      <dgm:prSet presAssocID="{B9247002-A858-4B39-AB94-014563C79E76}" presName="descendantText" presStyleLbl="alignNode1" presStyleIdx="6" presStyleCnt="7">
        <dgm:presLayoutVars>
          <dgm:bulletEnabled/>
        </dgm:presLayoutVars>
      </dgm:prSet>
      <dgm:spPr/>
    </dgm:pt>
  </dgm:ptLst>
  <dgm:cxnLst>
    <dgm:cxn modelId="{3F4CB902-170C-487C-9B29-C63618E5C4C6}" type="presOf" srcId="{1F2ED014-70DD-4593-9B75-F479291C9230}" destId="{1DA66D29-F38F-49E7-B681-59414DBA268E}" srcOrd="0" destOrd="0" presId="urn:microsoft.com/office/officeart/2016/7/layout/VerticalHollowActionList"/>
    <dgm:cxn modelId="{D11D8A07-6517-478C-920B-CBDCEE070AA6}" srcId="{D3FB0622-0609-449F-82ED-8FFD0618EDD5}" destId="{B05B0798-E5D6-4CF6-9451-75A2585EAADB}" srcOrd="0" destOrd="0" parTransId="{29418994-2DD5-42F1-B3C5-FA8EFB3F4EC9}" sibTransId="{2E634B24-66BB-46F0-8939-9888D029EEC8}"/>
    <dgm:cxn modelId="{5C64140B-2178-410F-A83C-ED469DDDE8E8}" type="presOf" srcId="{D3FB0622-0609-449F-82ED-8FFD0618EDD5}" destId="{CA8A9F47-B5AC-4A97-A005-96A23354C5DE}" srcOrd="0" destOrd="0" presId="urn:microsoft.com/office/officeart/2016/7/layout/VerticalHollowActionList"/>
    <dgm:cxn modelId="{ADB48017-2D36-436F-B1CF-2FCDC6B6A425}" srcId="{B9247002-A858-4B39-AB94-014563C79E76}" destId="{CA3ED881-CEC0-4CBA-8519-0CFD5103E2B8}" srcOrd="0" destOrd="0" parTransId="{F3DFE768-D3A2-43BF-821A-829C0C0C5991}" sibTransId="{F615F49E-0094-4F5C-9C38-A4655BF4885E}"/>
    <dgm:cxn modelId="{26B3511A-DE86-42D5-80D4-B3EB8B99C77C}" srcId="{42DDAF8E-750F-44E3-9CD5-DCBEB9FF585E}" destId="{A83BE2A0-9CFA-40CB-82A8-8271C785F0BE}" srcOrd="0" destOrd="0" parTransId="{48305A8C-67FD-4F15-AF60-8873DAC33874}" sibTransId="{3CC78E45-2BFA-4EA4-94E4-7C9B2AF3BED3}"/>
    <dgm:cxn modelId="{1491971C-3BC7-41E1-8517-23EB314AACA0}" srcId="{5BC507C5-2774-4148-B3AF-FEDF4921715F}" destId="{0B629BAB-6E2D-4B43-BA33-F68C9C166201}" srcOrd="0" destOrd="0" parTransId="{328FFFEB-1A02-4611-A293-17A8EDD1B4CD}" sibTransId="{4D5F8654-9AB8-44E6-B8A3-FD2A3F6A71BB}"/>
    <dgm:cxn modelId="{B0568423-0ABC-4A45-A710-C0DA8C426610}" srcId="{0B629BAB-6E2D-4B43-BA33-F68C9C166201}" destId="{8F0F941C-2E75-4387-9DB5-07F3893E5F70}" srcOrd="0" destOrd="0" parTransId="{07D74E9A-256B-4A7C-97EF-22527C6D18A2}" sibTransId="{0294FDFB-0D0B-4559-B74E-29CECD20DD80}"/>
    <dgm:cxn modelId="{8451B23C-2986-4F84-A415-890911D21879}" srcId="{5BC507C5-2774-4148-B3AF-FEDF4921715F}" destId="{8BD48D86-6D63-4B56-8F1A-63B12BFA7305}" srcOrd="5" destOrd="0" parTransId="{AA4CABCC-CED4-46D9-A2FC-FF133144D8B4}" sibTransId="{4488D45B-E648-4227-9A83-17493860F1E2}"/>
    <dgm:cxn modelId="{CEDEA65C-0B94-4863-9C67-6671F4FBED18}" srcId="{5BC507C5-2774-4148-B3AF-FEDF4921715F}" destId="{B9247002-A858-4B39-AB94-014563C79E76}" srcOrd="6" destOrd="0" parTransId="{BBAE511F-53D7-4C99-9394-45A78A254117}" sibTransId="{09E8216F-0284-4B32-829E-8A84425A1F9D}"/>
    <dgm:cxn modelId="{63BB5E5F-DB58-4CEC-9B28-7BBB0D790960}" type="presOf" srcId="{8BD48D86-6D63-4B56-8F1A-63B12BFA7305}" destId="{3E04DD0C-A941-43F1-A14E-48DF59375967}" srcOrd="0" destOrd="0" presId="urn:microsoft.com/office/officeart/2016/7/layout/VerticalHollowActionList"/>
    <dgm:cxn modelId="{7309DA43-0A9C-41AF-BFF3-4EA06B7B8484}" srcId="{5BC507C5-2774-4148-B3AF-FEDF4921715F}" destId="{204E1F55-161F-4217-8259-0B2705D07585}" srcOrd="4" destOrd="0" parTransId="{498D13A6-9B34-4646-ADD7-8FC4F53AD35E}" sibTransId="{723A0545-B521-4EFD-AE7D-84528877CFDA}"/>
    <dgm:cxn modelId="{B2908644-84C8-4C51-9BBB-930F945F7EC6}" type="presOf" srcId="{5BC507C5-2774-4148-B3AF-FEDF4921715F}" destId="{C23E9E46-C063-49A9-855F-370E3697864B}" srcOrd="0" destOrd="0" presId="urn:microsoft.com/office/officeart/2016/7/layout/VerticalHollowActionList"/>
    <dgm:cxn modelId="{54E8A753-53DD-493B-8F54-7A0E13472123}" type="presOf" srcId="{204E1F55-161F-4217-8259-0B2705D07585}" destId="{51B8344D-82C1-4855-9163-E32D9C4ACE80}" srcOrd="0" destOrd="0" presId="urn:microsoft.com/office/officeart/2016/7/layout/VerticalHollowActionList"/>
    <dgm:cxn modelId="{D90C4055-0BE7-4AFE-96DB-8C5A410FC0AB}" srcId="{204E1F55-161F-4217-8259-0B2705D07585}" destId="{1F2ED014-70DD-4593-9B75-F479291C9230}" srcOrd="0" destOrd="0" parTransId="{E49F0AA8-DAAD-47D4-9E9D-436260D838AF}" sibTransId="{88FAE5B0-BD13-4CC2-B285-3470B48634B5}"/>
    <dgm:cxn modelId="{7BDEFF7B-4058-402F-A4A2-E2A3EFB471FB}" type="presOf" srcId="{CA3ED881-CEC0-4CBA-8519-0CFD5103E2B8}" destId="{89C9B70D-71C2-4235-88D5-099358E7617D}" srcOrd="0" destOrd="0" presId="urn:microsoft.com/office/officeart/2016/7/layout/VerticalHollowActionList"/>
    <dgm:cxn modelId="{EE9F8785-A0D6-463B-BABD-288C774A3666}" srcId="{E2B5CD75-53B8-4EF6-AE68-182DE60A687F}" destId="{DA935CBA-0030-4775-8D3B-FAAB5F15774F}" srcOrd="0" destOrd="0" parTransId="{920ADDFA-CAF7-432C-815A-51AA11B7FF49}" sibTransId="{16193E6B-207D-4907-B06F-9B8DD259882A}"/>
    <dgm:cxn modelId="{C4F64D9A-66C4-4C3F-A710-764724994101}" srcId="{8BD48D86-6D63-4B56-8F1A-63B12BFA7305}" destId="{7E70FE9C-BBE9-4B7C-A99A-8038321928BF}" srcOrd="0" destOrd="0" parTransId="{FF0D8FE6-80EA-45D7-A4E2-7023846C6EB1}" sibTransId="{9D10E742-CF0E-48F3-9721-CB72C47251FA}"/>
    <dgm:cxn modelId="{BF78B99B-42BF-40A2-9BE9-90D83EE103FA}" type="presOf" srcId="{DA935CBA-0030-4775-8D3B-FAAB5F15774F}" destId="{660AAF52-9053-481B-AA19-603D11283E42}" srcOrd="0" destOrd="0" presId="urn:microsoft.com/office/officeart/2016/7/layout/VerticalHollowActionList"/>
    <dgm:cxn modelId="{8DACD5A7-A717-409F-A970-55E65671BEC1}" type="presOf" srcId="{B9247002-A858-4B39-AB94-014563C79E76}" destId="{E4D1D5C7-3006-494B-90F6-5CFED22F2632}" srcOrd="0" destOrd="0" presId="urn:microsoft.com/office/officeart/2016/7/layout/VerticalHollowActionList"/>
    <dgm:cxn modelId="{70FD14A8-614A-4C5D-B996-139F6955DD6B}" srcId="{5BC507C5-2774-4148-B3AF-FEDF4921715F}" destId="{E2B5CD75-53B8-4EF6-AE68-182DE60A687F}" srcOrd="1" destOrd="0" parTransId="{0418E68C-F18B-4845-AEE6-03608DE9F253}" sibTransId="{F141333C-9309-4994-B5C8-E27B0B348CF3}"/>
    <dgm:cxn modelId="{4CEA4AAF-685E-41E0-8AE6-6CE3BB0415A5}" type="presOf" srcId="{42DDAF8E-750F-44E3-9CD5-DCBEB9FF585E}" destId="{445A5C3E-31FE-4C22-A6E3-6F23D27CE261}" srcOrd="0" destOrd="0" presId="urn:microsoft.com/office/officeart/2016/7/layout/VerticalHollowActionList"/>
    <dgm:cxn modelId="{F054A9AF-E349-4DA9-B8C2-ACB8A5CA19B1}" type="presOf" srcId="{0B629BAB-6E2D-4B43-BA33-F68C9C166201}" destId="{A7BCECC3-8722-428B-A030-5BB6B00FF7EE}" srcOrd="0" destOrd="0" presId="urn:microsoft.com/office/officeart/2016/7/layout/VerticalHollowActionList"/>
    <dgm:cxn modelId="{B58D60C6-3200-47EC-828D-388773C3A918}" type="presOf" srcId="{E2B5CD75-53B8-4EF6-AE68-182DE60A687F}" destId="{57420413-8D7D-4031-A0D4-6B52802C7E78}" srcOrd="0" destOrd="0" presId="urn:microsoft.com/office/officeart/2016/7/layout/VerticalHollowActionList"/>
    <dgm:cxn modelId="{9C1300D2-8A1E-46AD-A7CB-AAEDAC3C8EE7}" type="presOf" srcId="{B05B0798-E5D6-4CF6-9451-75A2585EAADB}" destId="{93244C13-6A83-4B21-9163-A60A7D9FC561}" srcOrd="0" destOrd="0" presId="urn:microsoft.com/office/officeart/2016/7/layout/VerticalHollowActionList"/>
    <dgm:cxn modelId="{FAAB49D5-B513-4A53-9B28-F2B0E4BE30FE}" type="presOf" srcId="{8F0F941C-2E75-4387-9DB5-07F3893E5F70}" destId="{A9372DF9-9C24-46FA-976E-E01A2255B1D9}" srcOrd="0" destOrd="0" presId="urn:microsoft.com/office/officeart/2016/7/layout/VerticalHollowActionList"/>
    <dgm:cxn modelId="{DD6BD9E7-B4BB-4226-BD94-0BC99F8A69A2}" srcId="{5BC507C5-2774-4148-B3AF-FEDF4921715F}" destId="{D3FB0622-0609-449F-82ED-8FFD0618EDD5}" srcOrd="2" destOrd="0" parTransId="{1FC625EF-DE36-4ED4-B2B6-3BE13E313AAA}" sibTransId="{1A6478DE-9BA3-4598-B107-5A306CF8CC10}"/>
    <dgm:cxn modelId="{809C5CEA-9D9F-463E-836B-B499EFCAFBCF}" type="presOf" srcId="{A83BE2A0-9CFA-40CB-82A8-8271C785F0BE}" destId="{8250EE7D-03E1-4710-9D60-5CCB8813D180}" srcOrd="0" destOrd="0" presId="urn:microsoft.com/office/officeart/2016/7/layout/VerticalHollowActionList"/>
    <dgm:cxn modelId="{61FF36F0-4607-4BFB-AA80-0914E13DAB32}" srcId="{5BC507C5-2774-4148-B3AF-FEDF4921715F}" destId="{42DDAF8E-750F-44E3-9CD5-DCBEB9FF585E}" srcOrd="3" destOrd="0" parTransId="{36137EB0-4C35-49F5-B877-12C3FCADF8F2}" sibTransId="{203E7AE8-3B48-4E66-890E-221FB4A9727B}"/>
    <dgm:cxn modelId="{88E89CF8-E624-4C8D-BA61-E7E51EDE2CE0}" type="presOf" srcId="{7E70FE9C-BBE9-4B7C-A99A-8038321928BF}" destId="{FD3F7FBD-875E-4FE7-AB99-8E0A88DEDF05}" srcOrd="0" destOrd="0" presId="urn:microsoft.com/office/officeart/2016/7/layout/VerticalHollowActionList"/>
    <dgm:cxn modelId="{CC39AF2E-1F85-4294-B21F-35D389D5C060}" type="presParOf" srcId="{C23E9E46-C063-49A9-855F-370E3697864B}" destId="{274DE73D-D6E8-441B-99DC-68757CBB7D46}" srcOrd="0" destOrd="0" presId="urn:microsoft.com/office/officeart/2016/7/layout/VerticalHollowActionList"/>
    <dgm:cxn modelId="{2F4677AB-0635-486D-A667-4E5D2C1544B1}" type="presParOf" srcId="{274DE73D-D6E8-441B-99DC-68757CBB7D46}" destId="{A7BCECC3-8722-428B-A030-5BB6B00FF7EE}" srcOrd="0" destOrd="0" presId="urn:microsoft.com/office/officeart/2016/7/layout/VerticalHollowActionList"/>
    <dgm:cxn modelId="{F20A3C2C-FAD8-416E-AB79-C89733A1A9CC}" type="presParOf" srcId="{274DE73D-D6E8-441B-99DC-68757CBB7D46}" destId="{A9372DF9-9C24-46FA-976E-E01A2255B1D9}" srcOrd="1" destOrd="0" presId="urn:microsoft.com/office/officeart/2016/7/layout/VerticalHollowActionList"/>
    <dgm:cxn modelId="{818477B6-EE1D-48C4-B718-C0B99C112EA3}" type="presParOf" srcId="{C23E9E46-C063-49A9-855F-370E3697864B}" destId="{449CAD94-74EA-4759-A8E5-D321A0E3093B}" srcOrd="1" destOrd="0" presId="urn:microsoft.com/office/officeart/2016/7/layout/VerticalHollowActionList"/>
    <dgm:cxn modelId="{8278F270-D7AD-4844-8B21-5A4B38696371}" type="presParOf" srcId="{C23E9E46-C063-49A9-855F-370E3697864B}" destId="{C5C0B1E7-07E3-4728-B407-E1CB9D4402D0}" srcOrd="2" destOrd="0" presId="urn:microsoft.com/office/officeart/2016/7/layout/VerticalHollowActionList"/>
    <dgm:cxn modelId="{79DA58B4-2D03-44F0-AA88-811CF8C04B36}" type="presParOf" srcId="{C5C0B1E7-07E3-4728-B407-E1CB9D4402D0}" destId="{57420413-8D7D-4031-A0D4-6B52802C7E78}" srcOrd="0" destOrd="0" presId="urn:microsoft.com/office/officeart/2016/7/layout/VerticalHollowActionList"/>
    <dgm:cxn modelId="{3BE6BE5C-5B3B-4C26-93AB-716AF9FEC7A8}" type="presParOf" srcId="{C5C0B1E7-07E3-4728-B407-E1CB9D4402D0}" destId="{660AAF52-9053-481B-AA19-603D11283E42}" srcOrd="1" destOrd="0" presId="urn:microsoft.com/office/officeart/2016/7/layout/VerticalHollowActionList"/>
    <dgm:cxn modelId="{393C1492-F324-4957-932D-B2C9331830EA}" type="presParOf" srcId="{C23E9E46-C063-49A9-855F-370E3697864B}" destId="{18169EFE-AC05-4DDC-86F0-316EE9ACCC22}" srcOrd="3" destOrd="0" presId="urn:microsoft.com/office/officeart/2016/7/layout/VerticalHollowActionList"/>
    <dgm:cxn modelId="{B5E0B0A4-FB70-4919-8317-377C8A6C48C8}" type="presParOf" srcId="{C23E9E46-C063-49A9-855F-370E3697864B}" destId="{744DB396-40BC-4ABA-8094-B7BA43F45FE7}" srcOrd="4" destOrd="0" presId="urn:microsoft.com/office/officeart/2016/7/layout/VerticalHollowActionList"/>
    <dgm:cxn modelId="{826F47BC-0073-4DD4-8305-5D146CBEA927}" type="presParOf" srcId="{744DB396-40BC-4ABA-8094-B7BA43F45FE7}" destId="{CA8A9F47-B5AC-4A97-A005-96A23354C5DE}" srcOrd="0" destOrd="0" presId="urn:microsoft.com/office/officeart/2016/7/layout/VerticalHollowActionList"/>
    <dgm:cxn modelId="{BCF76F58-3FAC-4F57-B6D3-F10E82557698}" type="presParOf" srcId="{744DB396-40BC-4ABA-8094-B7BA43F45FE7}" destId="{93244C13-6A83-4B21-9163-A60A7D9FC561}" srcOrd="1" destOrd="0" presId="urn:microsoft.com/office/officeart/2016/7/layout/VerticalHollowActionList"/>
    <dgm:cxn modelId="{FEF17DBF-D8D4-4553-B171-CB1FE62E3C47}" type="presParOf" srcId="{C23E9E46-C063-49A9-855F-370E3697864B}" destId="{52BAF92A-3A33-4001-AA9F-7E5E3FCD2EED}" srcOrd="5" destOrd="0" presId="urn:microsoft.com/office/officeart/2016/7/layout/VerticalHollowActionList"/>
    <dgm:cxn modelId="{B4A89A09-BC18-47F5-9394-99EB9A991784}" type="presParOf" srcId="{C23E9E46-C063-49A9-855F-370E3697864B}" destId="{E69BA14B-CF27-4A27-A017-8C9B8D4A1CA3}" srcOrd="6" destOrd="0" presId="urn:microsoft.com/office/officeart/2016/7/layout/VerticalHollowActionList"/>
    <dgm:cxn modelId="{0819BD73-33C3-4EB0-8DA9-BDC5AF0DFB2D}" type="presParOf" srcId="{E69BA14B-CF27-4A27-A017-8C9B8D4A1CA3}" destId="{445A5C3E-31FE-4C22-A6E3-6F23D27CE261}" srcOrd="0" destOrd="0" presId="urn:microsoft.com/office/officeart/2016/7/layout/VerticalHollowActionList"/>
    <dgm:cxn modelId="{9F2EBF07-BA10-4D3C-B1BC-83097B33A1DE}" type="presParOf" srcId="{E69BA14B-CF27-4A27-A017-8C9B8D4A1CA3}" destId="{8250EE7D-03E1-4710-9D60-5CCB8813D180}" srcOrd="1" destOrd="0" presId="urn:microsoft.com/office/officeart/2016/7/layout/VerticalHollowActionList"/>
    <dgm:cxn modelId="{E2797F55-333A-44DC-9BE1-10CA49BF3CE4}" type="presParOf" srcId="{C23E9E46-C063-49A9-855F-370E3697864B}" destId="{09BCF2EE-B2B9-4102-A1A3-4FBA444FDAA0}" srcOrd="7" destOrd="0" presId="urn:microsoft.com/office/officeart/2016/7/layout/VerticalHollowActionList"/>
    <dgm:cxn modelId="{FA8BD94A-36FC-48DE-87B7-A664908D3F96}" type="presParOf" srcId="{C23E9E46-C063-49A9-855F-370E3697864B}" destId="{5C583228-19D3-49CC-8827-CE010646BD17}" srcOrd="8" destOrd="0" presId="urn:microsoft.com/office/officeart/2016/7/layout/VerticalHollowActionList"/>
    <dgm:cxn modelId="{881E69A4-FCB1-4C75-93FA-8F406F35991D}" type="presParOf" srcId="{5C583228-19D3-49CC-8827-CE010646BD17}" destId="{51B8344D-82C1-4855-9163-E32D9C4ACE80}" srcOrd="0" destOrd="0" presId="urn:microsoft.com/office/officeart/2016/7/layout/VerticalHollowActionList"/>
    <dgm:cxn modelId="{85B6D0F3-84A3-40FF-8E98-CF0233BA3344}" type="presParOf" srcId="{5C583228-19D3-49CC-8827-CE010646BD17}" destId="{1DA66D29-F38F-49E7-B681-59414DBA268E}" srcOrd="1" destOrd="0" presId="urn:microsoft.com/office/officeart/2016/7/layout/VerticalHollowActionList"/>
    <dgm:cxn modelId="{39A74AF3-8E7D-4064-8BE0-E2D893C3D4EC}" type="presParOf" srcId="{C23E9E46-C063-49A9-855F-370E3697864B}" destId="{C5E31346-1D0C-404F-B2CD-F3F8567F0401}" srcOrd="9" destOrd="0" presId="urn:microsoft.com/office/officeart/2016/7/layout/VerticalHollowActionList"/>
    <dgm:cxn modelId="{AE9CB3CD-0C63-4517-8BA2-730AF20B3CFE}" type="presParOf" srcId="{C23E9E46-C063-49A9-855F-370E3697864B}" destId="{85B3AE2C-D807-4563-AFEF-FFF48EAF1C9E}" srcOrd="10" destOrd="0" presId="urn:microsoft.com/office/officeart/2016/7/layout/VerticalHollowActionList"/>
    <dgm:cxn modelId="{3A751778-408D-4819-A5B5-CFB0B0289181}" type="presParOf" srcId="{85B3AE2C-D807-4563-AFEF-FFF48EAF1C9E}" destId="{3E04DD0C-A941-43F1-A14E-48DF59375967}" srcOrd="0" destOrd="0" presId="urn:microsoft.com/office/officeart/2016/7/layout/VerticalHollowActionList"/>
    <dgm:cxn modelId="{09B39B5E-F358-4B94-95CC-1AB52A533CF9}" type="presParOf" srcId="{85B3AE2C-D807-4563-AFEF-FFF48EAF1C9E}" destId="{FD3F7FBD-875E-4FE7-AB99-8E0A88DEDF05}" srcOrd="1" destOrd="0" presId="urn:microsoft.com/office/officeart/2016/7/layout/VerticalHollowActionList"/>
    <dgm:cxn modelId="{9C9C8E94-1F41-4A24-9153-69FBF6F2D992}" type="presParOf" srcId="{C23E9E46-C063-49A9-855F-370E3697864B}" destId="{2079B35C-8D9D-4B03-ABA9-8A4D08B1B029}" srcOrd="11" destOrd="0" presId="urn:microsoft.com/office/officeart/2016/7/layout/VerticalHollowActionList"/>
    <dgm:cxn modelId="{37EDB532-E495-457D-948B-8D046228F065}" type="presParOf" srcId="{C23E9E46-C063-49A9-855F-370E3697864B}" destId="{A74541D7-EC14-448D-AD68-541E4A166CCD}" srcOrd="12" destOrd="0" presId="urn:microsoft.com/office/officeart/2016/7/layout/VerticalHollowActionList"/>
    <dgm:cxn modelId="{285725AB-3FEC-486C-9A79-10436A94B995}" type="presParOf" srcId="{A74541D7-EC14-448D-AD68-541E4A166CCD}" destId="{E4D1D5C7-3006-494B-90F6-5CFED22F2632}" srcOrd="0" destOrd="0" presId="urn:microsoft.com/office/officeart/2016/7/layout/VerticalHollowActionList"/>
    <dgm:cxn modelId="{B1FE34DF-6853-41A0-92A7-3179887D55E7}" type="presParOf" srcId="{A74541D7-EC14-448D-AD68-541E4A166CCD}" destId="{89C9B70D-71C2-4235-88D5-099358E7617D}" srcOrd="1" destOrd="0" presId="urn:microsoft.com/office/officeart/2016/7/layout/VerticalHollowAc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E3DF0FA-EF65-4B97-92A4-AA88DF7188EF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</dgm:pt>
    <dgm:pt modelId="{1511B5AE-98E2-4CFA-A83D-1A48F6E13376}">
      <dgm:prSet phldrT="[Text]" custT="1"/>
      <dgm:spPr/>
      <dgm:t>
        <a:bodyPr/>
        <a:lstStyle/>
        <a:p>
          <a:r>
            <a:rPr lang="en-US" sz="1600" b="1" u="sng">
              <a:latin typeface="Times New Roman" panose="02020603050405020304" pitchFamily="18" charset="0"/>
              <a:cs typeface="Times New Roman" panose="02020603050405020304" pitchFamily="18" charset="0"/>
            </a:rPr>
            <a:t>Auditors</a:t>
          </a:r>
        </a:p>
        <a:p>
          <a:r>
            <a:rPr lang="en-US" sz="1600">
              <a:latin typeface="Times New Roman" panose="02020603050405020304" pitchFamily="18" charset="0"/>
              <a:cs typeface="Times New Roman" panose="02020603050405020304" pitchFamily="18" charset="0"/>
            </a:rPr>
            <a:t>Auditor Name</a:t>
          </a:r>
        </a:p>
        <a:p>
          <a:r>
            <a:rPr lang="en-IN" sz="1600">
              <a:latin typeface="Times New Roman" panose="02020603050405020304" pitchFamily="18" charset="0"/>
              <a:cs typeface="Times New Roman" panose="02020603050405020304" pitchFamily="18" charset="0"/>
            </a:rPr>
            <a:t>- Auditor A</a:t>
          </a:r>
        </a:p>
        <a:p>
          <a:r>
            <a:rPr lang="en-IN" sz="1600">
              <a:latin typeface="Times New Roman" panose="02020603050405020304" pitchFamily="18" charset="0"/>
              <a:cs typeface="Times New Roman" panose="02020603050405020304" pitchFamily="18" charset="0"/>
            </a:rPr>
            <a:t>- Auditor X</a:t>
          </a:r>
        </a:p>
        <a:p>
          <a:r>
            <a:rPr lang="en-IN" sz="1600">
              <a:latin typeface="Times New Roman" panose="02020603050405020304" pitchFamily="18" charset="0"/>
              <a:cs typeface="Times New Roman" panose="02020603050405020304" pitchFamily="18" charset="0"/>
            </a:rPr>
            <a:t>- Auditor Y</a:t>
          </a:r>
        </a:p>
        <a:p>
          <a:r>
            <a:rPr lang="en-IN" sz="1600">
              <a:latin typeface="Times New Roman" panose="02020603050405020304" pitchFamily="18" charset="0"/>
              <a:cs typeface="Times New Roman" panose="02020603050405020304" pitchFamily="18" charset="0"/>
            </a:rPr>
            <a:t>- Auditor Z</a:t>
          </a:r>
          <a:endParaRPr lang="en-IN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C35B395-F305-4934-A48A-DEB2F3F9AFFC}" type="parTrans" cxnId="{BE71F367-0AF4-42C9-8610-37839B16890F}">
      <dgm:prSet/>
      <dgm:spPr/>
      <dgm:t>
        <a:bodyPr/>
        <a:lstStyle/>
        <a:p>
          <a:endParaRPr lang="en-IN"/>
        </a:p>
      </dgm:t>
    </dgm:pt>
    <dgm:pt modelId="{BE3BE023-FC08-414D-A69F-F8FA358BB6D5}" type="sibTrans" cxnId="{BE71F367-0AF4-42C9-8610-37839B16890F}">
      <dgm:prSet custT="1"/>
      <dgm:spPr/>
      <dgm:t>
        <a:bodyPr/>
        <a:lstStyle/>
        <a:p>
          <a:endParaRPr lang="en-IN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A73BA99-807E-4170-B85B-32DD334E86A1}">
      <dgm:prSet phldrT="[Text]" custT="1"/>
      <dgm:spPr/>
      <dgm:t>
        <a:bodyPr/>
        <a:lstStyle/>
        <a:p>
          <a:r>
            <a:rPr lang="en-US" sz="1600" b="1" u="sng">
              <a:latin typeface="Times New Roman" panose="02020603050405020304" pitchFamily="18" charset="0"/>
              <a:cs typeface="Times New Roman" panose="02020603050405020304" pitchFamily="18" charset="0"/>
            </a:rPr>
            <a:t>Date</a:t>
          </a:r>
        </a:p>
        <a:p>
          <a:r>
            <a:rPr lang="en-US" sz="1600">
              <a:latin typeface="Times New Roman" panose="02020603050405020304" pitchFamily="18" charset="0"/>
              <a:cs typeface="Times New Roman" panose="02020603050405020304" pitchFamily="18" charset="0"/>
            </a:rPr>
            <a:t>- 31-01-2019</a:t>
          </a:r>
        </a:p>
        <a:p>
          <a:r>
            <a:rPr lang="en-US" sz="1600">
              <a:latin typeface="Times New Roman" panose="02020603050405020304" pitchFamily="18" charset="0"/>
              <a:cs typeface="Times New Roman" panose="02020603050405020304" pitchFamily="18" charset="0"/>
            </a:rPr>
            <a:t>- 31-12-2019</a:t>
          </a:r>
        </a:p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r>
            <a:rPr lang="en-US" sz="1600" b="1">
              <a:latin typeface="Times New Roman" panose="02020603050405020304" pitchFamily="18" charset="0"/>
              <a:cs typeface="Times New Roman" panose="02020603050405020304" pitchFamily="18" charset="0"/>
            </a:rPr>
            <a:t>Timeline</a:t>
          </a:r>
          <a:endParaRPr lang="en-IN" sz="16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32F2C28-0765-4B36-8DA2-4CE00E3BAEB1}" type="parTrans" cxnId="{0127F63D-1ED6-4CC1-A57F-33D0CDF1B60F}">
      <dgm:prSet/>
      <dgm:spPr/>
      <dgm:t>
        <a:bodyPr/>
        <a:lstStyle/>
        <a:p>
          <a:endParaRPr lang="en-IN"/>
        </a:p>
      </dgm:t>
    </dgm:pt>
    <dgm:pt modelId="{0183E776-73ED-4445-9BE6-880301FB150B}" type="sibTrans" cxnId="{0127F63D-1ED6-4CC1-A57F-33D0CDF1B60F}">
      <dgm:prSet custT="1"/>
      <dgm:spPr/>
      <dgm:t>
        <a:bodyPr/>
        <a:lstStyle/>
        <a:p>
          <a:endParaRPr lang="en-IN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0614F7F-E4E8-4BF6-A143-5F957E83BE66}">
      <dgm:prSet phldrT="[Text]" custT="1"/>
      <dgm:spPr/>
      <dgm:t>
        <a:bodyPr/>
        <a:lstStyle/>
        <a:p>
          <a:r>
            <a:rPr lang="en-US" sz="1600" b="1" u="sng">
              <a:latin typeface="Times New Roman" panose="02020603050405020304" pitchFamily="18" charset="0"/>
              <a:cs typeface="Times New Roman" panose="02020603050405020304" pitchFamily="18" charset="0"/>
            </a:rPr>
            <a:t>Department</a:t>
          </a:r>
        </a:p>
        <a:p>
          <a:r>
            <a:rPr lang="en-US" sz="1600">
              <a:latin typeface="Times New Roman" panose="02020603050405020304" pitchFamily="18" charset="0"/>
              <a:cs typeface="Times New Roman" panose="02020603050405020304" pitchFamily="18" charset="0"/>
            </a:rPr>
            <a:t>- Back Office</a:t>
          </a:r>
        </a:p>
        <a:p>
          <a:r>
            <a:rPr lang="en-US" sz="1600">
              <a:latin typeface="Times New Roman" panose="02020603050405020304" pitchFamily="18" charset="0"/>
              <a:cs typeface="Times New Roman" panose="02020603050405020304" pitchFamily="18" charset="0"/>
            </a:rPr>
            <a:t>- Finance</a:t>
          </a:r>
        </a:p>
        <a:p>
          <a:r>
            <a:rPr lang="en-US" sz="1600">
              <a:latin typeface="Times New Roman" panose="02020603050405020304" pitchFamily="18" charset="0"/>
              <a:cs typeface="Times New Roman" panose="02020603050405020304" pitchFamily="18" charset="0"/>
            </a:rPr>
            <a:t>- Sales</a:t>
          </a:r>
          <a:endParaRPr lang="en-IN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7903654-569D-475E-9DD9-625A6695F172}" type="parTrans" cxnId="{EB86E7CB-6323-4555-92D8-B64929086449}">
      <dgm:prSet/>
      <dgm:spPr/>
      <dgm:t>
        <a:bodyPr/>
        <a:lstStyle/>
        <a:p>
          <a:endParaRPr lang="en-IN"/>
        </a:p>
      </dgm:t>
    </dgm:pt>
    <dgm:pt modelId="{0CC70749-62D0-4C93-A077-6675AD5BCB8A}" type="sibTrans" cxnId="{EB86E7CB-6323-4555-92D8-B64929086449}">
      <dgm:prSet/>
      <dgm:spPr/>
      <dgm:t>
        <a:bodyPr/>
        <a:lstStyle/>
        <a:p>
          <a:endParaRPr lang="en-IN"/>
        </a:p>
      </dgm:t>
    </dgm:pt>
    <dgm:pt modelId="{89BE461D-2A7F-4BB7-860C-AFD350438432}" type="pres">
      <dgm:prSet presAssocID="{EE3DF0FA-EF65-4B97-92A4-AA88DF7188EF}" presName="diagram" presStyleCnt="0">
        <dgm:presLayoutVars>
          <dgm:dir/>
          <dgm:resizeHandles val="exact"/>
        </dgm:presLayoutVars>
      </dgm:prSet>
      <dgm:spPr/>
    </dgm:pt>
    <dgm:pt modelId="{D47BAFDD-9F98-4631-9FD0-CD2FDF0828C2}" type="pres">
      <dgm:prSet presAssocID="{1511B5AE-98E2-4CFA-A83D-1A48F6E13376}" presName="node" presStyleLbl="node1" presStyleIdx="0" presStyleCnt="3">
        <dgm:presLayoutVars>
          <dgm:bulletEnabled val="1"/>
        </dgm:presLayoutVars>
      </dgm:prSet>
      <dgm:spPr/>
    </dgm:pt>
    <dgm:pt modelId="{706483C1-17C4-43E3-ABE5-AFB3BC043922}" type="pres">
      <dgm:prSet presAssocID="{BE3BE023-FC08-414D-A69F-F8FA358BB6D5}" presName="sibTrans" presStyleCnt="0"/>
      <dgm:spPr/>
    </dgm:pt>
    <dgm:pt modelId="{0E4D8C35-89CC-490B-9263-445980FC63B6}" type="pres">
      <dgm:prSet presAssocID="{AA73BA99-807E-4170-B85B-32DD334E86A1}" presName="node" presStyleLbl="node1" presStyleIdx="1" presStyleCnt="3">
        <dgm:presLayoutVars>
          <dgm:bulletEnabled val="1"/>
        </dgm:presLayoutVars>
      </dgm:prSet>
      <dgm:spPr/>
    </dgm:pt>
    <dgm:pt modelId="{47145FE3-0563-4B5E-8B48-5C035DAB4B0D}" type="pres">
      <dgm:prSet presAssocID="{0183E776-73ED-4445-9BE6-880301FB150B}" presName="sibTrans" presStyleCnt="0"/>
      <dgm:spPr/>
    </dgm:pt>
    <dgm:pt modelId="{F7981E2B-FCC1-47B0-96FC-B12E32C09D6C}" type="pres">
      <dgm:prSet presAssocID="{E0614F7F-E4E8-4BF6-A143-5F957E83BE66}" presName="node" presStyleLbl="node1" presStyleIdx="2" presStyleCnt="3">
        <dgm:presLayoutVars>
          <dgm:bulletEnabled val="1"/>
        </dgm:presLayoutVars>
      </dgm:prSet>
      <dgm:spPr/>
    </dgm:pt>
  </dgm:ptLst>
  <dgm:cxnLst>
    <dgm:cxn modelId="{65E9E801-1795-4263-9963-7241710B39AE}" type="presOf" srcId="{E0614F7F-E4E8-4BF6-A143-5F957E83BE66}" destId="{F7981E2B-FCC1-47B0-96FC-B12E32C09D6C}" srcOrd="0" destOrd="0" presId="urn:microsoft.com/office/officeart/2005/8/layout/default"/>
    <dgm:cxn modelId="{45C2802B-E6E4-40C7-9352-E7FBEF6B2D9E}" type="presOf" srcId="{AA73BA99-807E-4170-B85B-32DD334E86A1}" destId="{0E4D8C35-89CC-490B-9263-445980FC63B6}" srcOrd="0" destOrd="0" presId="urn:microsoft.com/office/officeart/2005/8/layout/default"/>
    <dgm:cxn modelId="{0127F63D-1ED6-4CC1-A57F-33D0CDF1B60F}" srcId="{EE3DF0FA-EF65-4B97-92A4-AA88DF7188EF}" destId="{AA73BA99-807E-4170-B85B-32DD334E86A1}" srcOrd="1" destOrd="0" parTransId="{232F2C28-0765-4B36-8DA2-4CE00E3BAEB1}" sibTransId="{0183E776-73ED-4445-9BE6-880301FB150B}"/>
    <dgm:cxn modelId="{BE71F367-0AF4-42C9-8610-37839B16890F}" srcId="{EE3DF0FA-EF65-4B97-92A4-AA88DF7188EF}" destId="{1511B5AE-98E2-4CFA-A83D-1A48F6E13376}" srcOrd="0" destOrd="0" parTransId="{0C35B395-F305-4934-A48A-DEB2F3F9AFFC}" sibTransId="{BE3BE023-FC08-414D-A69F-F8FA358BB6D5}"/>
    <dgm:cxn modelId="{EB86E7CB-6323-4555-92D8-B64929086449}" srcId="{EE3DF0FA-EF65-4B97-92A4-AA88DF7188EF}" destId="{E0614F7F-E4E8-4BF6-A143-5F957E83BE66}" srcOrd="2" destOrd="0" parTransId="{B7903654-569D-475E-9DD9-625A6695F172}" sibTransId="{0CC70749-62D0-4C93-A077-6675AD5BCB8A}"/>
    <dgm:cxn modelId="{D09F10E8-D0A6-43D5-A500-DAF83A8DFEB7}" type="presOf" srcId="{EE3DF0FA-EF65-4B97-92A4-AA88DF7188EF}" destId="{89BE461D-2A7F-4BB7-860C-AFD350438432}" srcOrd="0" destOrd="0" presId="urn:microsoft.com/office/officeart/2005/8/layout/default"/>
    <dgm:cxn modelId="{995462F7-E03B-46DD-A236-F191A51D2B81}" type="presOf" srcId="{1511B5AE-98E2-4CFA-A83D-1A48F6E13376}" destId="{D47BAFDD-9F98-4631-9FD0-CD2FDF0828C2}" srcOrd="0" destOrd="0" presId="urn:microsoft.com/office/officeart/2005/8/layout/default"/>
    <dgm:cxn modelId="{E2A44909-FCA8-4C89-A4BE-DB6397587E21}" type="presParOf" srcId="{89BE461D-2A7F-4BB7-860C-AFD350438432}" destId="{D47BAFDD-9F98-4631-9FD0-CD2FDF0828C2}" srcOrd="0" destOrd="0" presId="urn:microsoft.com/office/officeart/2005/8/layout/default"/>
    <dgm:cxn modelId="{7188AB31-219C-4FF5-9591-B0CB6E9416E2}" type="presParOf" srcId="{89BE461D-2A7F-4BB7-860C-AFD350438432}" destId="{706483C1-17C4-43E3-ABE5-AFB3BC043922}" srcOrd="1" destOrd="0" presId="urn:microsoft.com/office/officeart/2005/8/layout/default"/>
    <dgm:cxn modelId="{2630AFEB-E0E2-4C49-A4B4-514D84F898CE}" type="presParOf" srcId="{89BE461D-2A7F-4BB7-860C-AFD350438432}" destId="{0E4D8C35-89CC-490B-9263-445980FC63B6}" srcOrd="2" destOrd="0" presId="urn:microsoft.com/office/officeart/2005/8/layout/default"/>
    <dgm:cxn modelId="{FA2A5913-0AF0-4E08-AB66-84E3CA407211}" type="presParOf" srcId="{89BE461D-2A7F-4BB7-860C-AFD350438432}" destId="{47145FE3-0563-4B5E-8B48-5C035DAB4B0D}" srcOrd="3" destOrd="0" presId="urn:microsoft.com/office/officeart/2005/8/layout/default"/>
    <dgm:cxn modelId="{DFCA1F25-CD6B-40BA-9832-A3489491B9B0}" type="presParOf" srcId="{89BE461D-2A7F-4BB7-860C-AFD350438432}" destId="{F7981E2B-FCC1-47B0-96FC-B12E32C09D6C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46143-64D8-4262-ADD8-A1485F46AF8E}">
      <dsp:nvSpPr>
        <dsp:cNvPr id="0" name=""/>
        <dsp:cNvSpPr/>
      </dsp:nvSpPr>
      <dsp:spPr>
        <a:xfrm>
          <a:off x="1973323" y="1339294"/>
          <a:ext cx="42247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22474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173233" y="1382748"/>
        <a:ext cx="22653" cy="4530"/>
      </dsp:txXfrm>
    </dsp:sp>
    <dsp:sp modelId="{BA4E0D00-905E-45EE-B018-977AA82A0E1D}">
      <dsp:nvSpPr>
        <dsp:cNvPr id="0" name=""/>
        <dsp:cNvSpPr/>
      </dsp:nvSpPr>
      <dsp:spPr>
        <a:xfrm>
          <a:off x="5233" y="794047"/>
          <a:ext cx="1969890" cy="118193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6" tIns="101321" rIns="96526" bIns="101321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Auditors ID</a:t>
          </a:r>
        </a:p>
      </dsp:txBody>
      <dsp:txXfrm>
        <a:off x="5233" y="794047"/>
        <a:ext cx="1969890" cy="1181934"/>
      </dsp:txXfrm>
    </dsp:sp>
    <dsp:sp modelId="{2B667B76-B5BC-40B2-8921-827ABBCA8AD1}">
      <dsp:nvSpPr>
        <dsp:cNvPr id="0" name=""/>
        <dsp:cNvSpPr/>
      </dsp:nvSpPr>
      <dsp:spPr>
        <a:xfrm>
          <a:off x="4396288" y="1339294"/>
          <a:ext cx="42247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22474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596198" y="1382748"/>
        <a:ext cx="22653" cy="4530"/>
      </dsp:txXfrm>
    </dsp:sp>
    <dsp:sp modelId="{081E64AF-2911-4FF9-ADA0-D1485DC57260}">
      <dsp:nvSpPr>
        <dsp:cNvPr id="0" name=""/>
        <dsp:cNvSpPr/>
      </dsp:nvSpPr>
      <dsp:spPr>
        <a:xfrm>
          <a:off x="2428197" y="794047"/>
          <a:ext cx="1969890" cy="118193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6" tIns="101321" rIns="96526" bIns="101321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All Tasks</a:t>
          </a:r>
        </a:p>
      </dsp:txBody>
      <dsp:txXfrm>
        <a:off x="2428197" y="794047"/>
        <a:ext cx="1969890" cy="1181934"/>
      </dsp:txXfrm>
    </dsp:sp>
    <dsp:sp modelId="{67F70EB0-7422-4AA2-8204-838D23A12B90}">
      <dsp:nvSpPr>
        <dsp:cNvPr id="0" name=""/>
        <dsp:cNvSpPr/>
      </dsp:nvSpPr>
      <dsp:spPr>
        <a:xfrm>
          <a:off x="990178" y="1974181"/>
          <a:ext cx="4845929" cy="422474"/>
        </a:xfrm>
        <a:custGeom>
          <a:avLst/>
          <a:gdLst/>
          <a:ahLst/>
          <a:cxnLst/>
          <a:rect l="0" t="0" r="0" b="0"/>
          <a:pathLst>
            <a:path>
              <a:moveTo>
                <a:pt x="4845929" y="0"/>
              </a:moveTo>
              <a:lnTo>
                <a:pt x="4845929" y="228337"/>
              </a:lnTo>
              <a:lnTo>
                <a:pt x="0" y="228337"/>
              </a:lnTo>
              <a:lnTo>
                <a:pt x="0" y="422474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291466" y="2183153"/>
        <a:ext cx="243353" cy="4530"/>
      </dsp:txXfrm>
    </dsp:sp>
    <dsp:sp modelId="{2AF8CF52-8407-4A3B-8CAC-8347B4F36766}">
      <dsp:nvSpPr>
        <dsp:cNvPr id="0" name=""/>
        <dsp:cNvSpPr/>
      </dsp:nvSpPr>
      <dsp:spPr>
        <a:xfrm>
          <a:off x="4851162" y="794047"/>
          <a:ext cx="1969890" cy="118193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6" tIns="101321" rIns="96526" bIns="101321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Defects</a:t>
          </a:r>
        </a:p>
      </dsp:txBody>
      <dsp:txXfrm>
        <a:off x="4851162" y="794047"/>
        <a:ext cx="1969890" cy="1181934"/>
      </dsp:txXfrm>
    </dsp:sp>
    <dsp:sp modelId="{783AFFEC-247B-479B-B7F7-8D3DAF581A68}">
      <dsp:nvSpPr>
        <dsp:cNvPr id="0" name=""/>
        <dsp:cNvSpPr/>
      </dsp:nvSpPr>
      <dsp:spPr>
        <a:xfrm>
          <a:off x="1973323" y="2974303"/>
          <a:ext cx="42247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22474" y="4572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173233" y="3017757"/>
        <a:ext cx="22653" cy="4530"/>
      </dsp:txXfrm>
    </dsp:sp>
    <dsp:sp modelId="{F78107CC-EA0A-4C9D-9E61-5B6DC4A205C3}">
      <dsp:nvSpPr>
        <dsp:cNvPr id="0" name=""/>
        <dsp:cNvSpPr/>
      </dsp:nvSpPr>
      <dsp:spPr>
        <a:xfrm>
          <a:off x="5233" y="2429055"/>
          <a:ext cx="1969890" cy="118193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6" tIns="101321" rIns="96526" bIns="101321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Employee ID</a:t>
          </a:r>
        </a:p>
      </dsp:txBody>
      <dsp:txXfrm>
        <a:off x="5233" y="2429055"/>
        <a:ext cx="1969890" cy="1181934"/>
      </dsp:txXfrm>
    </dsp:sp>
    <dsp:sp modelId="{92CEA598-F070-43C8-9B1A-913A276FB929}">
      <dsp:nvSpPr>
        <dsp:cNvPr id="0" name=""/>
        <dsp:cNvSpPr/>
      </dsp:nvSpPr>
      <dsp:spPr>
        <a:xfrm>
          <a:off x="4396288" y="2974303"/>
          <a:ext cx="42247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22474" y="4572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596198" y="3017757"/>
        <a:ext cx="22653" cy="4530"/>
      </dsp:txXfrm>
    </dsp:sp>
    <dsp:sp modelId="{B04D02FD-F686-405E-A947-326292BCB1E1}">
      <dsp:nvSpPr>
        <dsp:cNvPr id="0" name=""/>
        <dsp:cNvSpPr/>
      </dsp:nvSpPr>
      <dsp:spPr>
        <a:xfrm>
          <a:off x="2428197" y="2429055"/>
          <a:ext cx="1969890" cy="118193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6" tIns="101321" rIns="96526" bIns="101321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Samples</a:t>
          </a:r>
        </a:p>
      </dsp:txBody>
      <dsp:txXfrm>
        <a:off x="2428197" y="2429055"/>
        <a:ext cx="1969890" cy="1181934"/>
      </dsp:txXfrm>
    </dsp:sp>
    <dsp:sp modelId="{3F598246-6C35-454E-9562-F0F5D0E44A88}">
      <dsp:nvSpPr>
        <dsp:cNvPr id="0" name=""/>
        <dsp:cNvSpPr/>
      </dsp:nvSpPr>
      <dsp:spPr>
        <a:xfrm>
          <a:off x="990178" y="3609190"/>
          <a:ext cx="4845929" cy="422474"/>
        </a:xfrm>
        <a:custGeom>
          <a:avLst/>
          <a:gdLst/>
          <a:ahLst/>
          <a:cxnLst/>
          <a:rect l="0" t="0" r="0" b="0"/>
          <a:pathLst>
            <a:path>
              <a:moveTo>
                <a:pt x="4845929" y="0"/>
              </a:moveTo>
              <a:lnTo>
                <a:pt x="4845929" y="228337"/>
              </a:lnTo>
              <a:lnTo>
                <a:pt x="0" y="228337"/>
              </a:lnTo>
              <a:lnTo>
                <a:pt x="0" y="422474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291466" y="3818162"/>
        <a:ext cx="243353" cy="4530"/>
      </dsp:txXfrm>
    </dsp:sp>
    <dsp:sp modelId="{E4639461-EA09-436A-85DB-4025B88C8122}">
      <dsp:nvSpPr>
        <dsp:cNvPr id="0" name=""/>
        <dsp:cNvSpPr/>
      </dsp:nvSpPr>
      <dsp:spPr>
        <a:xfrm>
          <a:off x="4851162" y="2429055"/>
          <a:ext cx="1969890" cy="118193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6" tIns="101321" rIns="96526" bIns="101321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Date</a:t>
          </a:r>
        </a:p>
      </dsp:txBody>
      <dsp:txXfrm>
        <a:off x="4851162" y="2429055"/>
        <a:ext cx="1969890" cy="1181934"/>
      </dsp:txXfrm>
    </dsp:sp>
    <dsp:sp modelId="{3A9FB2CB-D149-4440-B7C3-FD0CDE56F8A1}">
      <dsp:nvSpPr>
        <dsp:cNvPr id="0" name=""/>
        <dsp:cNvSpPr/>
      </dsp:nvSpPr>
      <dsp:spPr>
        <a:xfrm>
          <a:off x="1973323" y="4609311"/>
          <a:ext cx="42247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22474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173233" y="4652766"/>
        <a:ext cx="22653" cy="4530"/>
      </dsp:txXfrm>
    </dsp:sp>
    <dsp:sp modelId="{69E96CAE-2D94-4982-B510-4B5F1FC31521}">
      <dsp:nvSpPr>
        <dsp:cNvPr id="0" name=""/>
        <dsp:cNvSpPr/>
      </dsp:nvSpPr>
      <dsp:spPr>
        <a:xfrm>
          <a:off x="5233" y="4064064"/>
          <a:ext cx="1969890" cy="118193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6" tIns="101321" rIns="96526" bIns="101321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Manager ID</a:t>
          </a:r>
        </a:p>
      </dsp:txBody>
      <dsp:txXfrm>
        <a:off x="5233" y="4064064"/>
        <a:ext cx="1969890" cy="1181934"/>
      </dsp:txXfrm>
    </dsp:sp>
    <dsp:sp modelId="{8F67BDC6-60B0-4671-8A5E-0961D59F507F}">
      <dsp:nvSpPr>
        <dsp:cNvPr id="0" name=""/>
        <dsp:cNvSpPr/>
      </dsp:nvSpPr>
      <dsp:spPr>
        <a:xfrm>
          <a:off x="4396288" y="4609311"/>
          <a:ext cx="42247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22474" y="45720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b="1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596198" y="4652766"/>
        <a:ext cx="22653" cy="4530"/>
      </dsp:txXfrm>
    </dsp:sp>
    <dsp:sp modelId="{CA3B7976-A2E2-41D1-B8D5-231A6B81EC67}">
      <dsp:nvSpPr>
        <dsp:cNvPr id="0" name=""/>
        <dsp:cNvSpPr/>
      </dsp:nvSpPr>
      <dsp:spPr>
        <a:xfrm>
          <a:off x="2428197" y="4064064"/>
          <a:ext cx="1969890" cy="118193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6" tIns="101321" rIns="96526" bIns="101321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Errors</a:t>
          </a:r>
        </a:p>
      </dsp:txBody>
      <dsp:txXfrm>
        <a:off x="2428197" y="4064064"/>
        <a:ext cx="1969890" cy="1181934"/>
      </dsp:txXfrm>
    </dsp:sp>
    <dsp:sp modelId="{6E1521BE-C2F6-4693-8A59-AC9962D14288}">
      <dsp:nvSpPr>
        <dsp:cNvPr id="0" name=""/>
        <dsp:cNvSpPr/>
      </dsp:nvSpPr>
      <dsp:spPr>
        <a:xfrm>
          <a:off x="4851162" y="4064064"/>
          <a:ext cx="1969890" cy="118193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526" tIns="101321" rIns="96526" bIns="101321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Department</a:t>
          </a:r>
        </a:p>
      </dsp:txBody>
      <dsp:txXfrm>
        <a:off x="4851162" y="4064064"/>
        <a:ext cx="1969890" cy="11819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372DF9-9C24-46FA-976E-E01A2255B1D9}">
      <dsp:nvSpPr>
        <dsp:cNvPr id="0" name=""/>
        <dsp:cNvSpPr/>
      </dsp:nvSpPr>
      <dsp:spPr>
        <a:xfrm>
          <a:off x="950976" y="2131"/>
          <a:ext cx="3803904" cy="6171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806" tIns="156747" rIns="73806" bIns="156747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Total Defects = </a:t>
          </a:r>
          <a:r>
            <a:rPr lang="en-US" sz="1500" b="1" i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SUM('Data Sampling'[Defects])</a:t>
          </a:r>
        </a:p>
      </dsp:txBody>
      <dsp:txXfrm>
        <a:off x="950976" y="2131"/>
        <a:ext cx="3803904" cy="617112"/>
      </dsp:txXfrm>
    </dsp:sp>
    <dsp:sp modelId="{A7BCECC3-8722-428B-A030-5BB6B00FF7EE}">
      <dsp:nvSpPr>
        <dsp:cNvPr id="0" name=""/>
        <dsp:cNvSpPr/>
      </dsp:nvSpPr>
      <dsp:spPr>
        <a:xfrm>
          <a:off x="0" y="2131"/>
          <a:ext cx="950976" cy="61711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322" tIns="60957" rIns="50322" bIns="60957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Total</a:t>
          </a:r>
        </a:p>
      </dsp:txBody>
      <dsp:txXfrm>
        <a:off x="0" y="2131"/>
        <a:ext cx="950976" cy="617112"/>
      </dsp:txXfrm>
    </dsp:sp>
    <dsp:sp modelId="{660AAF52-9053-481B-AA19-603D11283E42}">
      <dsp:nvSpPr>
        <dsp:cNvPr id="0" name=""/>
        <dsp:cNvSpPr/>
      </dsp:nvSpPr>
      <dsp:spPr>
        <a:xfrm>
          <a:off x="950976" y="656269"/>
          <a:ext cx="3803904" cy="6171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806" tIns="156747" rIns="73806" bIns="156747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Total Defects % = </a:t>
          </a:r>
          <a:r>
            <a:rPr lang="en-US" sz="1500" b="1" i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('Data Sampling'[Total Defects]/'Data Sampling'[Total Tasks])* 100</a:t>
          </a:r>
        </a:p>
      </dsp:txBody>
      <dsp:txXfrm>
        <a:off x="950976" y="656269"/>
        <a:ext cx="3803904" cy="617112"/>
      </dsp:txXfrm>
    </dsp:sp>
    <dsp:sp modelId="{57420413-8D7D-4031-A0D4-6B52802C7E78}">
      <dsp:nvSpPr>
        <dsp:cNvPr id="0" name=""/>
        <dsp:cNvSpPr/>
      </dsp:nvSpPr>
      <dsp:spPr>
        <a:xfrm>
          <a:off x="0" y="656269"/>
          <a:ext cx="950976" cy="61711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322" tIns="60957" rIns="50322" bIns="60957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Total</a:t>
          </a:r>
        </a:p>
      </dsp:txBody>
      <dsp:txXfrm>
        <a:off x="0" y="656269"/>
        <a:ext cx="950976" cy="617112"/>
      </dsp:txXfrm>
    </dsp:sp>
    <dsp:sp modelId="{93244C13-6A83-4B21-9163-A60A7D9FC561}">
      <dsp:nvSpPr>
        <dsp:cNvPr id="0" name=""/>
        <dsp:cNvSpPr/>
      </dsp:nvSpPr>
      <dsp:spPr>
        <a:xfrm>
          <a:off x="950976" y="1310408"/>
          <a:ext cx="3803904" cy="6171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806" tIns="156747" rIns="73806" bIns="156747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Total Errors = </a:t>
          </a:r>
          <a:r>
            <a:rPr lang="en-US" sz="1500" b="1" i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SUM('Data Sampling'[Errors])</a:t>
          </a:r>
        </a:p>
      </dsp:txBody>
      <dsp:txXfrm>
        <a:off x="950976" y="1310408"/>
        <a:ext cx="3803904" cy="617112"/>
      </dsp:txXfrm>
    </dsp:sp>
    <dsp:sp modelId="{CA8A9F47-B5AC-4A97-A005-96A23354C5DE}">
      <dsp:nvSpPr>
        <dsp:cNvPr id="0" name=""/>
        <dsp:cNvSpPr/>
      </dsp:nvSpPr>
      <dsp:spPr>
        <a:xfrm>
          <a:off x="0" y="1310408"/>
          <a:ext cx="950976" cy="61711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322" tIns="60957" rIns="50322" bIns="60957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Total</a:t>
          </a:r>
        </a:p>
      </dsp:txBody>
      <dsp:txXfrm>
        <a:off x="0" y="1310408"/>
        <a:ext cx="950976" cy="617112"/>
      </dsp:txXfrm>
    </dsp:sp>
    <dsp:sp modelId="{8250EE7D-03E1-4710-9D60-5CCB8813D180}">
      <dsp:nvSpPr>
        <dsp:cNvPr id="0" name=""/>
        <dsp:cNvSpPr/>
      </dsp:nvSpPr>
      <dsp:spPr>
        <a:xfrm>
          <a:off x="950976" y="1964547"/>
          <a:ext cx="3803904" cy="6171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806" tIns="156747" rIns="73806" bIns="156747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Total Errors% </a:t>
          </a:r>
          <a:r>
            <a:rPr lang="en-US" sz="1500" b="1" i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= ('Data Sampling'[Total Errors]/'Data Sampling'[Total Tasks])* 100</a:t>
          </a:r>
        </a:p>
      </dsp:txBody>
      <dsp:txXfrm>
        <a:off x="950976" y="1964547"/>
        <a:ext cx="3803904" cy="617112"/>
      </dsp:txXfrm>
    </dsp:sp>
    <dsp:sp modelId="{445A5C3E-31FE-4C22-A6E3-6F23D27CE261}">
      <dsp:nvSpPr>
        <dsp:cNvPr id="0" name=""/>
        <dsp:cNvSpPr/>
      </dsp:nvSpPr>
      <dsp:spPr>
        <a:xfrm>
          <a:off x="0" y="1964547"/>
          <a:ext cx="950976" cy="61711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322" tIns="60957" rIns="50322" bIns="60957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Total</a:t>
          </a:r>
        </a:p>
      </dsp:txBody>
      <dsp:txXfrm>
        <a:off x="0" y="1964547"/>
        <a:ext cx="950976" cy="617112"/>
      </dsp:txXfrm>
    </dsp:sp>
    <dsp:sp modelId="{1DA66D29-F38F-49E7-B681-59414DBA268E}">
      <dsp:nvSpPr>
        <dsp:cNvPr id="0" name=""/>
        <dsp:cNvSpPr/>
      </dsp:nvSpPr>
      <dsp:spPr>
        <a:xfrm>
          <a:off x="950976" y="2618686"/>
          <a:ext cx="3803904" cy="6171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806" tIns="156747" rIns="73806" bIns="156747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Total Samples = </a:t>
          </a:r>
          <a:r>
            <a:rPr lang="en-US" sz="1500" b="1" i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SUM('Data Sampling'[Samples])</a:t>
          </a:r>
        </a:p>
      </dsp:txBody>
      <dsp:txXfrm>
        <a:off x="950976" y="2618686"/>
        <a:ext cx="3803904" cy="617112"/>
      </dsp:txXfrm>
    </dsp:sp>
    <dsp:sp modelId="{51B8344D-82C1-4855-9163-E32D9C4ACE80}">
      <dsp:nvSpPr>
        <dsp:cNvPr id="0" name=""/>
        <dsp:cNvSpPr/>
      </dsp:nvSpPr>
      <dsp:spPr>
        <a:xfrm>
          <a:off x="0" y="2618686"/>
          <a:ext cx="950976" cy="61711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322" tIns="60957" rIns="50322" bIns="60957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Total</a:t>
          </a:r>
        </a:p>
      </dsp:txBody>
      <dsp:txXfrm>
        <a:off x="0" y="2618686"/>
        <a:ext cx="950976" cy="617112"/>
      </dsp:txXfrm>
    </dsp:sp>
    <dsp:sp modelId="{FD3F7FBD-875E-4FE7-AB99-8E0A88DEDF05}">
      <dsp:nvSpPr>
        <dsp:cNvPr id="0" name=""/>
        <dsp:cNvSpPr/>
      </dsp:nvSpPr>
      <dsp:spPr>
        <a:xfrm>
          <a:off x="950976" y="3272825"/>
          <a:ext cx="3803904" cy="6171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806" tIns="156747" rIns="73806" bIns="156747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Total Samples % = </a:t>
          </a:r>
          <a:r>
            <a:rPr lang="en-US" sz="1500" b="1" i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('Data Sampling'[Total Samples]/'Data Sampling'[Total Tasks])* 100</a:t>
          </a:r>
        </a:p>
      </dsp:txBody>
      <dsp:txXfrm>
        <a:off x="950976" y="3272825"/>
        <a:ext cx="3803904" cy="617112"/>
      </dsp:txXfrm>
    </dsp:sp>
    <dsp:sp modelId="{3E04DD0C-A941-43F1-A14E-48DF59375967}">
      <dsp:nvSpPr>
        <dsp:cNvPr id="0" name=""/>
        <dsp:cNvSpPr/>
      </dsp:nvSpPr>
      <dsp:spPr>
        <a:xfrm>
          <a:off x="0" y="3272825"/>
          <a:ext cx="950976" cy="61711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322" tIns="60957" rIns="50322" bIns="60957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Total</a:t>
          </a:r>
        </a:p>
      </dsp:txBody>
      <dsp:txXfrm>
        <a:off x="0" y="3272825"/>
        <a:ext cx="950976" cy="617112"/>
      </dsp:txXfrm>
    </dsp:sp>
    <dsp:sp modelId="{89C9B70D-71C2-4235-88D5-099358E7617D}">
      <dsp:nvSpPr>
        <dsp:cNvPr id="0" name=""/>
        <dsp:cNvSpPr/>
      </dsp:nvSpPr>
      <dsp:spPr>
        <a:xfrm>
          <a:off x="950976" y="3926964"/>
          <a:ext cx="3803904" cy="6171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806" tIns="156747" rIns="73806" bIns="156747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Total Tasks </a:t>
          </a:r>
          <a:r>
            <a:rPr lang="en-US" sz="1500" b="1" i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= SUM('Data Sampling'[Tasks])</a:t>
          </a:r>
        </a:p>
      </dsp:txBody>
      <dsp:txXfrm>
        <a:off x="950976" y="3926964"/>
        <a:ext cx="3803904" cy="617112"/>
      </dsp:txXfrm>
    </dsp:sp>
    <dsp:sp modelId="{E4D1D5C7-3006-494B-90F6-5CFED22F2632}">
      <dsp:nvSpPr>
        <dsp:cNvPr id="0" name=""/>
        <dsp:cNvSpPr/>
      </dsp:nvSpPr>
      <dsp:spPr>
        <a:xfrm>
          <a:off x="0" y="3926964"/>
          <a:ext cx="950976" cy="61711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322" tIns="60957" rIns="50322" bIns="60957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Total</a:t>
          </a:r>
        </a:p>
      </dsp:txBody>
      <dsp:txXfrm>
        <a:off x="0" y="3926964"/>
        <a:ext cx="950976" cy="61711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7BAFDD-9F98-4631-9FD0-CD2FDF0828C2}">
      <dsp:nvSpPr>
        <dsp:cNvPr id="0" name=""/>
        <dsp:cNvSpPr/>
      </dsp:nvSpPr>
      <dsp:spPr>
        <a:xfrm>
          <a:off x="0" y="1319771"/>
          <a:ext cx="3783472" cy="227008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u="sng" kern="1200">
              <a:latin typeface="Times New Roman" panose="02020603050405020304" pitchFamily="18" charset="0"/>
              <a:cs typeface="Times New Roman" panose="02020603050405020304" pitchFamily="18" charset="0"/>
            </a:rPr>
            <a:t>Auditors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Times New Roman" panose="02020603050405020304" pitchFamily="18" charset="0"/>
              <a:cs typeface="Times New Roman" panose="02020603050405020304" pitchFamily="18" charset="0"/>
            </a:rPr>
            <a:t>Auditor Name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>
              <a:latin typeface="Times New Roman" panose="02020603050405020304" pitchFamily="18" charset="0"/>
              <a:cs typeface="Times New Roman" panose="02020603050405020304" pitchFamily="18" charset="0"/>
            </a:rPr>
            <a:t>- Auditor A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>
              <a:latin typeface="Times New Roman" panose="02020603050405020304" pitchFamily="18" charset="0"/>
              <a:cs typeface="Times New Roman" panose="02020603050405020304" pitchFamily="18" charset="0"/>
            </a:rPr>
            <a:t>- Auditor X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>
              <a:latin typeface="Times New Roman" panose="02020603050405020304" pitchFamily="18" charset="0"/>
              <a:cs typeface="Times New Roman" panose="02020603050405020304" pitchFamily="18" charset="0"/>
            </a:rPr>
            <a:t>- Auditor Y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>
              <a:latin typeface="Times New Roman" panose="02020603050405020304" pitchFamily="18" charset="0"/>
              <a:cs typeface="Times New Roman" panose="02020603050405020304" pitchFamily="18" charset="0"/>
            </a:rPr>
            <a:t>- Auditor Z</a:t>
          </a:r>
          <a:endParaRPr lang="en-IN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319771"/>
        <a:ext cx="3783472" cy="2270083"/>
      </dsp:txXfrm>
    </dsp:sp>
    <dsp:sp modelId="{0E4D8C35-89CC-490B-9263-445980FC63B6}">
      <dsp:nvSpPr>
        <dsp:cNvPr id="0" name=""/>
        <dsp:cNvSpPr/>
      </dsp:nvSpPr>
      <dsp:spPr>
        <a:xfrm>
          <a:off x="4161820" y="1319771"/>
          <a:ext cx="3783472" cy="227008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u="sng" kern="1200">
              <a:latin typeface="Times New Roman" panose="02020603050405020304" pitchFamily="18" charset="0"/>
              <a:cs typeface="Times New Roman" panose="02020603050405020304" pitchFamily="18" charset="0"/>
            </a:rPr>
            <a:t>Date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Times New Roman" panose="02020603050405020304" pitchFamily="18" charset="0"/>
              <a:cs typeface="Times New Roman" panose="02020603050405020304" pitchFamily="18" charset="0"/>
            </a:rPr>
            <a:t>- 31-01-2019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Times New Roman" panose="02020603050405020304" pitchFamily="18" charset="0"/>
              <a:cs typeface="Times New Roman" panose="02020603050405020304" pitchFamily="18" charset="0"/>
            </a:rPr>
            <a:t>- 31-12-2019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Timeline</a:t>
          </a:r>
          <a:endParaRPr lang="en-IN" sz="16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161820" y="1319771"/>
        <a:ext cx="3783472" cy="2270083"/>
      </dsp:txXfrm>
    </dsp:sp>
    <dsp:sp modelId="{F7981E2B-FCC1-47B0-96FC-B12E32C09D6C}">
      <dsp:nvSpPr>
        <dsp:cNvPr id="0" name=""/>
        <dsp:cNvSpPr/>
      </dsp:nvSpPr>
      <dsp:spPr>
        <a:xfrm>
          <a:off x="8323640" y="1319771"/>
          <a:ext cx="3783472" cy="227008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u="sng" kern="1200">
              <a:latin typeface="Times New Roman" panose="02020603050405020304" pitchFamily="18" charset="0"/>
              <a:cs typeface="Times New Roman" panose="02020603050405020304" pitchFamily="18" charset="0"/>
            </a:rPr>
            <a:t>Department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Times New Roman" panose="02020603050405020304" pitchFamily="18" charset="0"/>
              <a:cs typeface="Times New Roman" panose="02020603050405020304" pitchFamily="18" charset="0"/>
            </a:rPr>
            <a:t>- Back Office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Times New Roman" panose="02020603050405020304" pitchFamily="18" charset="0"/>
              <a:cs typeface="Times New Roman" panose="02020603050405020304" pitchFamily="18" charset="0"/>
            </a:rPr>
            <a:t>- Finance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Times New Roman" panose="02020603050405020304" pitchFamily="18" charset="0"/>
              <a:cs typeface="Times New Roman" panose="02020603050405020304" pitchFamily="18" charset="0"/>
            </a:rPr>
            <a:t>- Sales</a:t>
          </a:r>
          <a:endParaRPr lang="en-IN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323640" y="1319771"/>
        <a:ext cx="3783472" cy="22700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HollowActionList">
  <dgm:title val="Vertical Hollow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solidFgAcc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127D47-EF26-467F-8B75-D9A9AE37E6AB}" type="datetimeFigureOut">
              <a:rPr lang="en-IN" smtClean="0"/>
              <a:t>01-12-2023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F88FC3-1A8A-425B-8417-084DBD03AE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588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  <a:t>The multiple initiatives announced clearly reflect the government’s intent to address the malaise. However, on-the-ground experience shows that the implementation of these initiatives needs greater attention for them to be more effective.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000000"/>
                </a:solidFill>
                <a:effectLst/>
                <a:latin typeface="Montserrat" panose="00000500000000000000" pitchFamily="2" charset="0"/>
              </a:rPr>
              <a:t>So, the faceless assessment scheme was introduced to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facilitate the expeditious disposal of cases in a transparent and efficient manner, and as per functional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specialisation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will discuss DRS and BAR in detail in the next slides.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C165A1-1982-4756-A7F4-B902BD4C8C47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53124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the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APPELLATE AUTHORITY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four-tier appellate hierarchy.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first appeal AGAINST the order of the ASSESSMENT ORDER lies with the CIT(A).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CIT(A) is NOT AN INDEPENDENT BODY and is under the administrative control of the ministry of finance.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I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CIT if satisfied that the Assessment Officer’s order is ERRONEOUS AND PREJUDICIAL, then they might pass a suitable order enhancing or modifying or reducing or confirming or annulling the order passed by the AO.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I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INCUMBENT for the CIT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provide a fair opportunity of hearing to the taxpayer.</a:t>
            </a:r>
            <a:endParaRPr lang="en-I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C165A1-1982-4756-A7F4-B902BD4C8C47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87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791DD-A22C-D542-DEDE-1C982EEE68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D7EACA-6A7D-70E3-83D9-E6A15D1AA6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C1060-F63D-1E7D-7FA9-4D2B0E305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2DE3B-8FF8-A50F-C15D-EA0B34F01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AB1DDF-0A24-8985-2850-36224262E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823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84552-ED57-FE44-1633-4858C0FCB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141DB4-DB66-C44B-E1A1-F51DA04B1A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29079-3736-79A1-F2E9-785095284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8A9A64-8AF7-A898-87F7-D15F4CBB5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5312E3-9AFB-2071-556D-117F630B7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676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B4D876-0C84-949A-D602-11BF2330A5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87B9C7-73C5-2C8E-8B7A-DDB251B7A4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081771-353F-FE46-1E86-CE5E01D00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3A469-94BE-9F75-9CA5-1948E51A0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7D943-8C83-7F39-89FF-307BAF8E4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4553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DFEAC-796C-DDD4-C7F6-2815C8F17D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DCF7C8-E605-B2F5-5A6A-0BA815A6A6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BC149D-5F76-C8D3-0B28-ADB2F29AF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9A972-A551-40B5-9FE4-190C1BF77F32}" type="datetimeFigureOut">
              <a:rPr lang="en-IN" smtClean="0"/>
              <a:t>01-12-2023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F31D7-36C2-19AB-2B67-0060CCC94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86A4CD-4CFD-41E5-DEF9-3932D44B2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24F-C60D-4E5A-BC53-D7B6276585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5540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01005-5A63-1A5E-2E32-9EDD2FC4D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5C07FA-602F-3587-C4CF-E37310998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71B9F-C281-6439-2CE1-903263FEE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9A972-A551-40B5-9FE4-190C1BF77F32}" type="datetimeFigureOut">
              <a:rPr lang="en-IN" smtClean="0"/>
              <a:t>01-12-2023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6633E-042C-A1B7-3A8E-7727D6DB0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0109D-9102-4327-4295-FF8504C83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24F-C60D-4E5A-BC53-D7B6276585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70135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3B470-4496-12ED-7A0E-486CC0E4C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844EC7-4495-B937-3CA1-47F9BFF15E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64CDF-8C34-7159-85EB-F126F6C52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9A972-A551-40B5-9FE4-190C1BF77F32}" type="datetimeFigureOut">
              <a:rPr lang="en-IN" smtClean="0"/>
              <a:t>01-12-2023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21493C-BE0D-8897-D423-E35867818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54A5A6-F7B9-513A-F3CE-BCE899F02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24F-C60D-4E5A-BC53-D7B6276585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58107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135B9-76D0-3B26-92AC-9531592E6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43D44-4D89-0B54-33E2-C791222D89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1FF066-B14E-05E0-DDB9-69AD5745B1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3EF1B2-37F4-7643-6485-2FA670A8A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9A972-A551-40B5-9FE4-190C1BF77F32}" type="datetimeFigureOut">
              <a:rPr lang="en-IN" smtClean="0"/>
              <a:t>01-12-2023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1A9BE5-DB98-1BD9-EA77-AC1C3D246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BB3A67-0A71-697D-A4E9-1F012B745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24F-C60D-4E5A-BC53-D7B6276585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34845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33E27-40F2-67AE-3F77-E4F454C0E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00C2BA-C805-6094-818B-0FE2E2650C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DA0DAB-5E9F-4D83-9B97-C1EE3E33D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AB9879-404F-F844-F701-FB3DEEDE85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264CA0-DB2B-65C3-4258-7A66B687BF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EA2BA2-B018-DAE6-1748-551871F1F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9A972-A551-40B5-9FE4-190C1BF77F32}" type="datetimeFigureOut">
              <a:rPr lang="en-IN" smtClean="0"/>
              <a:t>01-12-2023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5CADF4-63AE-5536-4AD2-6D09C2293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CCDAB2-53B2-6A79-C07B-46CD97ECD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24F-C60D-4E5A-BC53-D7B6276585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15198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97C8E-8784-6DE8-176E-31A6F19B8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0ABFF1-5AA0-58D3-C828-5889066B5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9A972-A551-40B5-9FE4-190C1BF77F32}" type="datetimeFigureOut">
              <a:rPr lang="en-IN" smtClean="0"/>
              <a:t>01-12-2023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61F2F-42ED-3463-DD80-B5F25961F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93ADD1-9B62-9EF4-BF58-D2D6CA339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24F-C60D-4E5A-BC53-D7B6276585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31995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FED749-45BC-2FAE-F802-366450E53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9A972-A551-40B5-9FE4-190C1BF77F32}" type="datetimeFigureOut">
              <a:rPr lang="en-IN" smtClean="0"/>
              <a:t>01-12-2023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8AA2DD-F885-FC3A-517C-47C2EE92D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4958FA-C651-BD88-55D6-51E3C2049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24F-C60D-4E5A-BC53-D7B6276585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98672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21D43-18F3-6F3A-3C2F-7C390471D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017C3-BD1B-C345-DA71-1EED94426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005089-827D-880E-8548-295AB9E12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DC6AA2-5CD8-A0CD-D429-25F43D02F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9A972-A551-40B5-9FE4-190C1BF77F32}" type="datetimeFigureOut">
              <a:rPr lang="en-IN" smtClean="0"/>
              <a:t>01-12-2023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C4E9C0-AEC8-B8BE-92F7-BF88C5700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95508D-CB59-E584-E5F6-A1625B6EE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24F-C60D-4E5A-BC53-D7B6276585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2408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B6E7E-4749-F81B-2D77-EE71D5E62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0C0A1-C175-81E7-8578-A1C25D97E5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EB081-6A0E-FBE2-B718-3C757DB34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A9F9C-5C89-7D20-F963-12062401F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E50A39-6D52-3C9A-DEA6-37C00A361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1516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C7E9B-C077-525F-19EE-03F9C1571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FE955A-DBDA-106B-9C55-808D52AAB7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C4B42A-65BB-E468-E074-9DA08AD9AD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405C16-753F-0E36-9796-3459B7914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9A972-A551-40B5-9FE4-190C1BF77F32}" type="datetimeFigureOut">
              <a:rPr lang="en-IN" smtClean="0"/>
              <a:t>01-12-2023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DB5E60-6E49-A007-4EE1-BB7AA4B8C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F762B6-4338-B324-D8D5-68931EAFE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24F-C60D-4E5A-BC53-D7B6276585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33336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A46A5-CB41-F1E1-6077-0B741D0A2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F9F23A-62FD-E427-AF12-EBB7D70D6B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94F6EB-A624-31B2-1CEC-5FDCCAB77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9A972-A551-40B5-9FE4-190C1BF77F32}" type="datetimeFigureOut">
              <a:rPr lang="en-IN" smtClean="0"/>
              <a:t>01-12-2023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DB211D-4107-989A-FA30-41020FE7C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1D284-2A0C-C305-47A6-22049D41C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24F-C60D-4E5A-BC53-D7B6276585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2751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804D00-0FD8-E90E-A1FE-D357AB02A7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8BD758-A521-8ED2-5B8B-EED1207078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A679D-5CAF-E650-AF1D-0B384E415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9A972-A551-40B5-9FE4-190C1BF77F32}" type="datetimeFigureOut">
              <a:rPr lang="en-IN" smtClean="0"/>
              <a:t>01-12-2023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E803D2-D5F4-3382-45EA-D6036F85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5D8706-4B50-86A0-5696-10BD4DF6B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0524F-C60D-4E5A-BC53-D7B6276585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419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D3422-E636-E5D6-7A9A-6A6915465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51258B-B4E6-ADF9-5FD3-12BF421FA9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B900E2-997E-A5FB-E9FB-D29B10D83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BE67E1-0CB8-1068-C61B-BB251FDC2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40DFB-4DF4-4418-8D0B-03DDAE6C6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000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D625C-AF2E-20DA-162B-9A4156D08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BE288-7D6C-46DF-6BF6-66280CA547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B4C86-E2EB-EC43-38E8-8B3F33BEB7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5F9ED-CBE7-CB2A-E4FA-4195EB6E5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FD659-A397-24CA-E159-96F52ED98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984CC3-3E52-4E1D-985A-B26A4CF1C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957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54E0B-51BA-1299-0502-A97A2909A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26E6F-8E10-4881-2E71-FF8F826F99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202FE0-1412-6A35-8E60-E1E7502281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D1129C-34F0-C6AE-154F-764598ABC0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DAD592-F1EA-A158-7A9B-A3DA019C7E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398719-5D5F-18FA-F6FD-93E796AC8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D19A32-719D-2DCD-E9EE-1A62B04AF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964D6D-CF75-B340-A047-3FE154EB3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178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64C5-9E45-D617-DF6A-E611F8133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D44E2D-1CD1-D374-0117-C8DCEE5FF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EBEA68-9E9E-7651-370A-F36EE494D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AB185C-82CD-A81F-C9FB-E46F173D9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36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CEC209-8BF2-6DF0-65E4-5C87EBDFC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D8E615-AD35-044D-3629-BDE31A7D5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ECC449-FB24-D6B7-DE77-8A4D2E36F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936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40C28-9AF2-8721-5019-9036E31BB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3432B-0128-2D15-191B-1406DD6E1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308B22-6308-5F17-1931-1CD718F030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B91583-67EB-4682-53A9-449E8159A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6408A5-F91D-4FE0-4AE5-F396F3593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592B11-5205-2B82-82CF-6CE4B4868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454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5C816-5D47-AF2A-90EA-B103259FD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17DF3B-7C85-237F-B691-C4ACAFEB27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257CA5-7A88-C569-326D-52CB31A4F8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1A375F-9675-D073-6889-FCCC1C1F4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6A1FA-2B6B-CA6D-351D-1FD510D6C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CC98B5-06DD-851D-1910-C62676B6E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288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E5ADEC-7752-2C12-30F7-765B5B8EA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42EE56-33B7-976A-3A09-09A40D377E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656C49-B476-F756-BB5F-1962DBF83D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0F276-1833-4A75-9C1D-A56E2295A68D}" type="datetimeFigureOut">
              <a:rPr lang="en-US" smtClean="0"/>
              <a:pPr/>
              <a:t>12/1/2023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AB000D-A817-E31C-0C8F-6DB6F65ED4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96345A-C390-69FE-755C-29AEC77EF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30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  <p:sldLayoutId id="214748382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B34311-BFE4-62D3-8590-147FE8087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CF44DB-770A-A9F1-DA81-73F4687783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D679FD-1240-77B5-8E7D-C59251FCA0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59A972-A551-40B5-9FE4-190C1BF77F32}" type="datetimeFigureOut">
              <a:rPr lang="en-IN" smtClean="0"/>
              <a:t>01-12-2023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5B9D99-3190-635D-40D7-917A40F0F1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A875B8-D235-A4A9-63FB-61B19E3634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B0524F-C60D-4E5A-BC53-D7B6276585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8761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B254B-54BC-6F49-80AA-3179B1D4E9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7450" y="2194600"/>
            <a:ext cx="10437100" cy="1234400"/>
          </a:xfrm>
        </p:spPr>
        <p:txBody>
          <a:bodyPr>
            <a:normAutofit fontScale="90000"/>
          </a:bodyPr>
          <a:lstStyle/>
          <a:p>
            <a:r>
              <a:rPr lang="en-IN" sz="6600" b="1" dirty="0">
                <a:latin typeface="Abadi" panose="020B0604020104020204" pitchFamily="34" charset="0"/>
              </a:rPr>
              <a:t>QUALITY ANALYSIS DATASET</a:t>
            </a:r>
            <a:endParaRPr lang="en-IN" sz="6600" dirty="0">
              <a:latin typeface="Abadi" panose="020B06040201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9A3F02-E232-663B-2538-05B16DAF08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180217"/>
            <a:ext cx="6080030" cy="1159736"/>
          </a:xfrm>
        </p:spPr>
        <p:txBody>
          <a:bodyPr>
            <a:normAutofit lnSpcReduction="10000"/>
          </a:bodyPr>
          <a:lstStyle/>
          <a:p>
            <a:pPr algn="r"/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10:</a:t>
            </a:r>
            <a:b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CHANDRA SHEKHAR SHUKLA</a:t>
            </a:r>
            <a:b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KAVYA SHARAWAT</a:t>
            </a:r>
            <a:b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PRERAK MITTAL</a:t>
            </a:r>
          </a:p>
        </p:txBody>
      </p:sp>
    </p:spTree>
    <p:extLst>
      <p:ext uri="{BB962C8B-B14F-4D97-AF65-F5344CB8AC3E}">
        <p14:creationId xmlns:p14="http://schemas.microsoft.com/office/powerpoint/2010/main" val="572208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16055-E54C-3EDF-4AB7-9E54B8860456}"/>
              </a:ext>
            </a:extLst>
          </p:cNvPr>
          <p:cNvSpPr>
            <a:spLocks/>
          </p:cNvSpPr>
          <p:nvPr/>
        </p:nvSpPr>
        <p:spPr>
          <a:xfrm>
            <a:off x="2376897" y="3037033"/>
            <a:ext cx="7256920" cy="2922560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329184"/>
            <a:r>
              <a:rPr lang="en-US" sz="100" kern="1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1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8A0C8A-787B-0B9A-051C-2361AF01E8B5}"/>
              </a:ext>
            </a:extLst>
          </p:cNvPr>
          <p:cNvSpPr txBox="1"/>
          <p:nvPr/>
        </p:nvSpPr>
        <p:spPr>
          <a:xfrm>
            <a:off x="1734050" y="4034187"/>
            <a:ext cx="9127937" cy="2616101"/>
          </a:xfrm>
          <a:prstGeom prst="rect">
            <a:avLst/>
          </a:prstGeom>
          <a:solidFill>
            <a:srgbClr val="26265E"/>
          </a:solidFill>
          <a:effectLst>
            <a:outerShdw blurRad="50800" dist="38100" dir="5400000" sx="103000" sy="103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 Black" panose="020B0A04020102020204" pitchFamily="34" charset="0"/>
              </a:rPr>
              <a:t>Pie Chart</a:t>
            </a:r>
          </a:p>
          <a:p>
            <a:endParaRPr lang="en-US" sz="2800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Pie chart featuring number of employees under each Manager and number of tasks done by each Auditor respectively.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Ethan Harry manages the most number of employees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Auditor X is delegated to 42.5% of the employees</a:t>
            </a:r>
          </a:p>
        </p:txBody>
      </p:sp>
      <p:pic>
        <p:nvPicPr>
          <p:cNvPr id="4" name="Picture 5" descr="A pie chart with numbers and a black background&#10;&#10;Description automatically generated">
            <a:extLst>
              <a:ext uri="{FF2B5EF4-FFF2-40B4-BE49-F238E27FC236}">
                <a16:creationId xmlns:a16="http://schemas.microsoft.com/office/drawing/2014/main" id="{8A9EC6BB-CB6D-3DD9-63A1-DD9D5F15E6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63" r="-3" b="11414"/>
          <a:stretch/>
        </p:blipFill>
        <p:spPr>
          <a:xfrm>
            <a:off x="0" y="422400"/>
            <a:ext cx="5518289" cy="3529190"/>
          </a:xfrm>
          <a:prstGeom prst="rect">
            <a:avLst/>
          </a:prstGeom>
        </p:spPr>
      </p:pic>
      <p:pic>
        <p:nvPicPr>
          <p:cNvPr id="5" name="Picture 2" descr="A pie chart with numbers and a black background&#10;&#10;Description automatically generated">
            <a:extLst>
              <a:ext uri="{FF2B5EF4-FFF2-40B4-BE49-F238E27FC236}">
                <a16:creationId xmlns:a16="http://schemas.microsoft.com/office/drawing/2014/main" id="{BF83E1E6-EF85-8AF7-8035-35B1BA3D23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3143" y="338335"/>
            <a:ext cx="4488975" cy="361325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25258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3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16055-E54C-3EDF-4AB7-9E54B8860456}"/>
              </a:ext>
            </a:extLst>
          </p:cNvPr>
          <p:cNvSpPr>
            <a:spLocks/>
          </p:cNvSpPr>
          <p:nvPr/>
        </p:nvSpPr>
        <p:spPr>
          <a:xfrm>
            <a:off x="2376897" y="3037033"/>
            <a:ext cx="7256920" cy="2922560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329184"/>
            <a:r>
              <a:rPr lang="en-US" sz="100" kern="1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1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1E085C-074B-8CB0-8E77-F480033652AA}"/>
              </a:ext>
            </a:extLst>
          </p:cNvPr>
          <p:cNvSpPr/>
          <p:nvPr/>
        </p:nvSpPr>
        <p:spPr>
          <a:xfrm>
            <a:off x="1261740" y="5450052"/>
            <a:ext cx="5971668" cy="509541"/>
          </a:xfrm>
          <a:prstGeom prst="rect">
            <a:avLst/>
          </a:prstGeom>
          <a:solidFill>
            <a:srgbClr val="FED47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58368">
              <a:lnSpc>
                <a:spcPts val="2073"/>
              </a:lnSpc>
            </a:pPr>
            <a:r>
              <a:rPr lang="en-US" sz="1600" b="1" dirty="0">
                <a:solidFill>
                  <a:schemeClr val="tx1"/>
                </a:solidFill>
              </a:rPr>
              <a:t>Percentage Change Scorecard using DAX</a:t>
            </a:r>
            <a:endParaRPr lang="en-US" sz="15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A0B318A-CD10-C451-21F9-368A010623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55" t="33533" r="22600" b="41081"/>
          <a:stretch/>
        </p:blipFill>
        <p:spPr>
          <a:xfrm>
            <a:off x="3873454" y="490340"/>
            <a:ext cx="4263805" cy="483525"/>
          </a:xfrm>
          <a:custGeom>
            <a:avLst/>
            <a:gdLst/>
            <a:ahLst/>
            <a:cxnLst/>
            <a:rect l="l" t="t" r="r" b="b"/>
            <a:pathLst>
              <a:path w="5968751" h="676870">
                <a:moveTo>
                  <a:pt x="1574080" y="180826"/>
                </a:moveTo>
                <a:lnTo>
                  <a:pt x="1502587" y="416123"/>
                </a:lnTo>
                <a:lnTo>
                  <a:pt x="1646327" y="416123"/>
                </a:lnTo>
                <a:close/>
                <a:moveTo>
                  <a:pt x="2215604" y="143321"/>
                </a:moveTo>
                <a:lnTo>
                  <a:pt x="2215604" y="276374"/>
                </a:lnTo>
                <a:lnTo>
                  <a:pt x="2300882" y="276374"/>
                </a:lnTo>
                <a:cubicBezTo>
                  <a:pt x="2310110" y="276374"/>
                  <a:pt x="2327969" y="273397"/>
                  <a:pt x="2354460" y="267444"/>
                </a:cubicBezTo>
                <a:cubicBezTo>
                  <a:pt x="2367855" y="264765"/>
                  <a:pt x="2378794" y="257919"/>
                  <a:pt x="2387277" y="246906"/>
                </a:cubicBezTo>
                <a:cubicBezTo>
                  <a:pt x="2395760" y="235892"/>
                  <a:pt x="2400002" y="223242"/>
                  <a:pt x="2400002" y="208955"/>
                </a:cubicBezTo>
                <a:cubicBezTo>
                  <a:pt x="2400002" y="187821"/>
                  <a:pt x="2393305" y="171599"/>
                  <a:pt x="2379910" y="160288"/>
                </a:cubicBezTo>
                <a:cubicBezTo>
                  <a:pt x="2366515" y="148977"/>
                  <a:pt x="2341364" y="143321"/>
                  <a:pt x="2304454" y="143321"/>
                </a:cubicBezTo>
                <a:close/>
                <a:moveTo>
                  <a:pt x="3868489" y="11162"/>
                </a:moveTo>
                <a:lnTo>
                  <a:pt x="4057352" y="11162"/>
                </a:lnTo>
                <a:lnTo>
                  <a:pt x="4303811" y="373289"/>
                </a:lnTo>
                <a:lnTo>
                  <a:pt x="4303811" y="11162"/>
                </a:lnTo>
                <a:lnTo>
                  <a:pt x="4494460" y="11162"/>
                </a:lnTo>
                <a:lnTo>
                  <a:pt x="4494460" y="665708"/>
                </a:lnTo>
                <a:lnTo>
                  <a:pt x="4303811" y="665708"/>
                </a:lnTo>
                <a:lnTo>
                  <a:pt x="4058691" y="306316"/>
                </a:lnTo>
                <a:lnTo>
                  <a:pt x="4058691" y="665708"/>
                </a:lnTo>
                <a:lnTo>
                  <a:pt x="3868489" y="665708"/>
                </a:lnTo>
                <a:close/>
                <a:moveTo>
                  <a:pt x="3513236" y="11162"/>
                </a:moveTo>
                <a:lnTo>
                  <a:pt x="3715940" y="11162"/>
                </a:lnTo>
                <a:lnTo>
                  <a:pt x="3715940" y="665708"/>
                </a:lnTo>
                <a:lnTo>
                  <a:pt x="3513236" y="665708"/>
                </a:lnTo>
                <a:close/>
                <a:moveTo>
                  <a:pt x="2735014" y="11162"/>
                </a:moveTo>
                <a:lnTo>
                  <a:pt x="2923876" y="11162"/>
                </a:lnTo>
                <a:lnTo>
                  <a:pt x="3170336" y="373289"/>
                </a:lnTo>
                <a:lnTo>
                  <a:pt x="3170336" y="11162"/>
                </a:lnTo>
                <a:lnTo>
                  <a:pt x="3360985" y="11162"/>
                </a:lnTo>
                <a:lnTo>
                  <a:pt x="3360985" y="665708"/>
                </a:lnTo>
                <a:lnTo>
                  <a:pt x="3170336" y="665708"/>
                </a:lnTo>
                <a:lnTo>
                  <a:pt x="2925216" y="306316"/>
                </a:lnTo>
                <a:lnTo>
                  <a:pt x="2925216" y="665708"/>
                </a:lnTo>
                <a:lnTo>
                  <a:pt x="2735014" y="665708"/>
                </a:lnTo>
                <a:close/>
                <a:moveTo>
                  <a:pt x="2012453" y="11162"/>
                </a:moveTo>
                <a:lnTo>
                  <a:pt x="2349549" y="11162"/>
                </a:lnTo>
                <a:cubicBezTo>
                  <a:pt x="2412057" y="11162"/>
                  <a:pt x="2459831" y="16520"/>
                  <a:pt x="2492870" y="27235"/>
                </a:cubicBezTo>
                <a:cubicBezTo>
                  <a:pt x="2525910" y="37951"/>
                  <a:pt x="2552550" y="57820"/>
                  <a:pt x="2572791" y="86841"/>
                </a:cubicBezTo>
                <a:cubicBezTo>
                  <a:pt x="2593032" y="115863"/>
                  <a:pt x="2603152" y="151209"/>
                  <a:pt x="2603152" y="192881"/>
                </a:cubicBezTo>
                <a:cubicBezTo>
                  <a:pt x="2603152" y="229195"/>
                  <a:pt x="2595408" y="260523"/>
                  <a:pt x="2579921" y="286866"/>
                </a:cubicBezTo>
                <a:cubicBezTo>
                  <a:pt x="2564433" y="313209"/>
                  <a:pt x="2543139" y="334566"/>
                  <a:pt x="2516039" y="350937"/>
                </a:cubicBezTo>
                <a:cubicBezTo>
                  <a:pt x="2498765" y="361355"/>
                  <a:pt x="2475088" y="369987"/>
                  <a:pt x="2445006" y="376833"/>
                </a:cubicBezTo>
                <a:cubicBezTo>
                  <a:pt x="2469097" y="384879"/>
                  <a:pt x="2486647" y="392922"/>
                  <a:pt x="2497656" y="400964"/>
                </a:cubicBezTo>
                <a:cubicBezTo>
                  <a:pt x="2505093" y="406326"/>
                  <a:pt x="2515876" y="417796"/>
                  <a:pt x="2530005" y="435375"/>
                </a:cubicBezTo>
                <a:cubicBezTo>
                  <a:pt x="2544135" y="452952"/>
                  <a:pt x="2553578" y="466509"/>
                  <a:pt x="2558336" y="476043"/>
                </a:cubicBezTo>
                <a:lnTo>
                  <a:pt x="2656284" y="665708"/>
                </a:lnTo>
                <a:lnTo>
                  <a:pt x="2427747" y="665708"/>
                </a:lnTo>
                <a:lnTo>
                  <a:pt x="2319635" y="465683"/>
                </a:lnTo>
                <a:cubicBezTo>
                  <a:pt x="2305942" y="439787"/>
                  <a:pt x="2293739" y="422969"/>
                  <a:pt x="2283023" y="415230"/>
                </a:cubicBezTo>
                <a:cubicBezTo>
                  <a:pt x="2268438" y="405110"/>
                  <a:pt x="2251918" y="400050"/>
                  <a:pt x="2233463" y="400050"/>
                </a:cubicBezTo>
                <a:lnTo>
                  <a:pt x="2215604" y="400050"/>
                </a:lnTo>
                <a:lnTo>
                  <a:pt x="2215604" y="665708"/>
                </a:lnTo>
                <a:lnTo>
                  <a:pt x="2012453" y="665708"/>
                </a:lnTo>
                <a:close/>
                <a:moveTo>
                  <a:pt x="1466254" y="11162"/>
                </a:moveTo>
                <a:lnTo>
                  <a:pt x="1686873" y="11162"/>
                </a:lnTo>
                <a:lnTo>
                  <a:pt x="1932830" y="665708"/>
                </a:lnTo>
                <a:lnTo>
                  <a:pt x="1721029" y="665708"/>
                </a:lnTo>
                <a:lnTo>
                  <a:pt x="1688282" y="557659"/>
                </a:lnTo>
                <a:lnTo>
                  <a:pt x="1458657" y="557659"/>
                </a:lnTo>
                <a:lnTo>
                  <a:pt x="1426754" y="665708"/>
                </a:lnTo>
                <a:lnTo>
                  <a:pt x="1220241" y="665708"/>
                </a:lnTo>
                <a:close/>
                <a:moveTo>
                  <a:pt x="618678" y="11162"/>
                </a:moveTo>
                <a:lnTo>
                  <a:pt x="1160710" y="11162"/>
                </a:lnTo>
                <a:lnTo>
                  <a:pt x="1160710" y="150912"/>
                </a:lnTo>
                <a:lnTo>
                  <a:pt x="821382" y="150912"/>
                </a:lnTo>
                <a:lnTo>
                  <a:pt x="821382" y="254942"/>
                </a:lnTo>
                <a:lnTo>
                  <a:pt x="1136153" y="254942"/>
                </a:lnTo>
                <a:lnTo>
                  <a:pt x="1136153" y="388441"/>
                </a:lnTo>
                <a:lnTo>
                  <a:pt x="821382" y="388441"/>
                </a:lnTo>
                <a:lnTo>
                  <a:pt x="821382" y="517475"/>
                </a:lnTo>
                <a:lnTo>
                  <a:pt x="1170533" y="517475"/>
                </a:lnTo>
                <a:lnTo>
                  <a:pt x="1170533" y="665708"/>
                </a:lnTo>
                <a:lnTo>
                  <a:pt x="618678" y="665708"/>
                </a:lnTo>
                <a:close/>
                <a:moveTo>
                  <a:pt x="0" y="11162"/>
                </a:moveTo>
                <a:lnTo>
                  <a:pt x="202257" y="11162"/>
                </a:lnTo>
                <a:lnTo>
                  <a:pt x="202257" y="504527"/>
                </a:lnTo>
                <a:lnTo>
                  <a:pt x="517921" y="504527"/>
                </a:lnTo>
                <a:lnTo>
                  <a:pt x="517921" y="665708"/>
                </a:lnTo>
                <a:lnTo>
                  <a:pt x="0" y="665708"/>
                </a:lnTo>
                <a:close/>
                <a:moveTo>
                  <a:pt x="5677643" y="0"/>
                </a:moveTo>
                <a:cubicBezTo>
                  <a:pt x="5761284" y="0"/>
                  <a:pt x="5825058" y="15552"/>
                  <a:pt x="5868962" y="46657"/>
                </a:cubicBezTo>
                <a:cubicBezTo>
                  <a:pt x="5912866" y="77763"/>
                  <a:pt x="5938986" y="127248"/>
                  <a:pt x="5947320" y="195114"/>
                </a:cubicBezTo>
                <a:lnTo>
                  <a:pt x="5756671" y="206276"/>
                </a:lnTo>
                <a:cubicBezTo>
                  <a:pt x="5751610" y="176808"/>
                  <a:pt x="5740970" y="155376"/>
                  <a:pt x="5724748" y="141982"/>
                </a:cubicBezTo>
                <a:cubicBezTo>
                  <a:pt x="5708525" y="128587"/>
                  <a:pt x="5686126" y="121890"/>
                  <a:pt x="5657552" y="121890"/>
                </a:cubicBezTo>
                <a:cubicBezTo>
                  <a:pt x="5634036" y="121890"/>
                  <a:pt x="5616326" y="126876"/>
                  <a:pt x="5604420" y="136847"/>
                </a:cubicBezTo>
                <a:cubicBezTo>
                  <a:pt x="5592514" y="146819"/>
                  <a:pt x="5586560" y="158948"/>
                  <a:pt x="5586560" y="173236"/>
                </a:cubicBezTo>
                <a:cubicBezTo>
                  <a:pt x="5586560" y="183654"/>
                  <a:pt x="5591472" y="193030"/>
                  <a:pt x="5601294" y="201364"/>
                </a:cubicBezTo>
                <a:cubicBezTo>
                  <a:pt x="5610820" y="209996"/>
                  <a:pt x="5633441" y="218033"/>
                  <a:pt x="5669160" y="225474"/>
                </a:cubicBezTo>
                <a:cubicBezTo>
                  <a:pt x="5757564" y="244524"/>
                  <a:pt x="5820890" y="263798"/>
                  <a:pt x="5859139" y="283294"/>
                </a:cubicBezTo>
                <a:cubicBezTo>
                  <a:pt x="5897388" y="302791"/>
                  <a:pt x="5925219" y="326975"/>
                  <a:pt x="5942632" y="355848"/>
                </a:cubicBezTo>
                <a:cubicBezTo>
                  <a:pt x="5960044" y="384721"/>
                  <a:pt x="5968751" y="417016"/>
                  <a:pt x="5968751" y="452735"/>
                </a:cubicBezTo>
                <a:cubicBezTo>
                  <a:pt x="5968751" y="494705"/>
                  <a:pt x="5957142" y="533400"/>
                  <a:pt x="5933925" y="568821"/>
                </a:cubicBezTo>
                <a:cubicBezTo>
                  <a:pt x="5910708" y="604242"/>
                  <a:pt x="5878264" y="631106"/>
                  <a:pt x="5836592" y="649411"/>
                </a:cubicBezTo>
                <a:cubicBezTo>
                  <a:pt x="5794920" y="667717"/>
                  <a:pt x="5742384" y="676870"/>
                  <a:pt x="5678982" y="676870"/>
                </a:cubicBezTo>
                <a:cubicBezTo>
                  <a:pt x="5567659" y="676870"/>
                  <a:pt x="5490566" y="655439"/>
                  <a:pt x="5447704" y="612576"/>
                </a:cubicBezTo>
                <a:cubicBezTo>
                  <a:pt x="5404841" y="569714"/>
                  <a:pt x="5380582" y="515243"/>
                  <a:pt x="5374927" y="449163"/>
                </a:cubicBezTo>
                <a:lnTo>
                  <a:pt x="5567362" y="437108"/>
                </a:lnTo>
                <a:cubicBezTo>
                  <a:pt x="5571528" y="468362"/>
                  <a:pt x="5580012" y="492174"/>
                  <a:pt x="5592811" y="508546"/>
                </a:cubicBezTo>
                <a:cubicBezTo>
                  <a:pt x="5613647" y="535037"/>
                  <a:pt x="5643412" y="548283"/>
                  <a:pt x="5682108" y="548283"/>
                </a:cubicBezTo>
                <a:cubicBezTo>
                  <a:pt x="5710980" y="548283"/>
                  <a:pt x="5733230" y="541511"/>
                  <a:pt x="5748858" y="527968"/>
                </a:cubicBezTo>
                <a:cubicBezTo>
                  <a:pt x="5764484" y="514424"/>
                  <a:pt x="5772298" y="498723"/>
                  <a:pt x="5772298" y="480864"/>
                </a:cubicBezTo>
                <a:cubicBezTo>
                  <a:pt x="5772298" y="463897"/>
                  <a:pt x="5764856" y="448717"/>
                  <a:pt x="5749974" y="435322"/>
                </a:cubicBezTo>
                <a:cubicBezTo>
                  <a:pt x="5735091" y="421928"/>
                  <a:pt x="5700562" y="409277"/>
                  <a:pt x="5646390" y="397371"/>
                </a:cubicBezTo>
                <a:cubicBezTo>
                  <a:pt x="5557688" y="377428"/>
                  <a:pt x="5494436" y="350937"/>
                  <a:pt x="5456634" y="317897"/>
                </a:cubicBezTo>
                <a:cubicBezTo>
                  <a:pt x="5418534" y="284857"/>
                  <a:pt x="5399484" y="242739"/>
                  <a:pt x="5399484" y="191542"/>
                </a:cubicBezTo>
                <a:cubicBezTo>
                  <a:pt x="5399484" y="157906"/>
                  <a:pt x="5409232" y="126132"/>
                  <a:pt x="5428728" y="96217"/>
                </a:cubicBezTo>
                <a:cubicBezTo>
                  <a:pt x="5448224" y="66303"/>
                  <a:pt x="5477544" y="42788"/>
                  <a:pt x="5516686" y="25673"/>
                </a:cubicBezTo>
                <a:cubicBezTo>
                  <a:pt x="5555828" y="8557"/>
                  <a:pt x="5609480" y="0"/>
                  <a:pt x="5677643" y="0"/>
                </a:cubicBezTo>
                <a:close/>
                <a:moveTo>
                  <a:pt x="4966394" y="0"/>
                </a:moveTo>
                <a:cubicBezTo>
                  <a:pt x="5038724" y="0"/>
                  <a:pt x="5092823" y="6548"/>
                  <a:pt x="5128691" y="19645"/>
                </a:cubicBezTo>
                <a:cubicBezTo>
                  <a:pt x="5164558" y="32742"/>
                  <a:pt x="5194324" y="53057"/>
                  <a:pt x="5217988" y="80590"/>
                </a:cubicBezTo>
                <a:cubicBezTo>
                  <a:pt x="5241651" y="108123"/>
                  <a:pt x="5259436" y="143024"/>
                  <a:pt x="5271342" y="185291"/>
                </a:cubicBezTo>
                <a:lnTo>
                  <a:pt x="5076229" y="220117"/>
                </a:lnTo>
                <a:cubicBezTo>
                  <a:pt x="5068192" y="195411"/>
                  <a:pt x="5054574" y="176510"/>
                  <a:pt x="5035376" y="163413"/>
                </a:cubicBezTo>
                <a:cubicBezTo>
                  <a:pt x="5016177" y="150316"/>
                  <a:pt x="4991695" y="143768"/>
                  <a:pt x="4961929" y="143768"/>
                </a:cubicBezTo>
                <a:cubicBezTo>
                  <a:pt x="4917578" y="143768"/>
                  <a:pt x="4882232" y="159172"/>
                  <a:pt x="4855889" y="189979"/>
                </a:cubicBezTo>
                <a:cubicBezTo>
                  <a:pt x="4829546" y="220786"/>
                  <a:pt x="4816375" y="269528"/>
                  <a:pt x="4816375" y="336203"/>
                </a:cubicBezTo>
                <a:cubicBezTo>
                  <a:pt x="4816375" y="407045"/>
                  <a:pt x="4829695" y="457646"/>
                  <a:pt x="4856335" y="488007"/>
                </a:cubicBezTo>
                <a:cubicBezTo>
                  <a:pt x="4882976" y="518368"/>
                  <a:pt x="4920108" y="533549"/>
                  <a:pt x="4967733" y="533549"/>
                </a:cubicBezTo>
                <a:cubicBezTo>
                  <a:pt x="4990355" y="533549"/>
                  <a:pt x="5011935" y="530274"/>
                  <a:pt x="5032473" y="523726"/>
                </a:cubicBezTo>
                <a:cubicBezTo>
                  <a:pt x="5053012" y="517178"/>
                  <a:pt x="5076527" y="506015"/>
                  <a:pt x="5103018" y="490240"/>
                </a:cubicBezTo>
                <a:lnTo>
                  <a:pt x="5103018" y="428625"/>
                </a:lnTo>
                <a:lnTo>
                  <a:pt x="4967733" y="428625"/>
                </a:lnTo>
                <a:lnTo>
                  <a:pt x="4967733" y="292447"/>
                </a:lnTo>
                <a:lnTo>
                  <a:pt x="5280272" y="292447"/>
                </a:lnTo>
                <a:lnTo>
                  <a:pt x="5280272" y="571500"/>
                </a:lnTo>
                <a:cubicBezTo>
                  <a:pt x="5220443" y="612279"/>
                  <a:pt x="5167535" y="640035"/>
                  <a:pt x="5121547" y="654769"/>
                </a:cubicBezTo>
                <a:cubicBezTo>
                  <a:pt x="5075559" y="669503"/>
                  <a:pt x="5021014" y="676870"/>
                  <a:pt x="4957911" y="676870"/>
                </a:cubicBezTo>
                <a:cubicBezTo>
                  <a:pt x="4880222" y="676870"/>
                  <a:pt x="4816896" y="663624"/>
                  <a:pt x="4767932" y="637133"/>
                </a:cubicBezTo>
                <a:cubicBezTo>
                  <a:pt x="4718967" y="610642"/>
                  <a:pt x="4681016" y="571202"/>
                  <a:pt x="4654078" y="518815"/>
                </a:cubicBezTo>
                <a:cubicBezTo>
                  <a:pt x="4627140" y="466427"/>
                  <a:pt x="4613671" y="406301"/>
                  <a:pt x="4613671" y="338435"/>
                </a:cubicBezTo>
                <a:cubicBezTo>
                  <a:pt x="4613671" y="266997"/>
                  <a:pt x="4628405" y="204862"/>
                  <a:pt x="4657873" y="152028"/>
                </a:cubicBezTo>
                <a:cubicBezTo>
                  <a:pt x="4687341" y="99194"/>
                  <a:pt x="4730501" y="59085"/>
                  <a:pt x="4787354" y="31700"/>
                </a:cubicBezTo>
                <a:cubicBezTo>
                  <a:pt x="4831704" y="10567"/>
                  <a:pt x="4891384" y="0"/>
                  <a:pt x="4966394" y="0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38A0C8A-787B-0B9A-051C-2361AF01E8B5}"/>
              </a:ext>
            </a:extLst>
          </p:cNvPr>
          <p:cNvSpPr txBox="1"/>
          <p:nvPr/>
        </p:nvSpPr>
        <p:spPr>
          <a:xfrm>
            <a:off x="7501914" y="1465431"/>
            <a:ext cx="4263805" cy="3724096"/>
          </a:xfrm>
          <a:prstGeom prst="rect">
            <a:avLst/>
          </a:prstGeom>
          <a:solidFill>
            <a:srgbClr val="FED476"/>
          </a:solidFill>
          <a:effectLst>
            <a:outerShdw blurRad="50800" dist="38100" dir="5400000" sx="103000" sy="103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b="1" dirty="0">
                <a:latin typeface="Arial Black" panose="020B0A04020102020204" pitchFamily="34" charset="0"/>
              </a:rPr>
              <a:t>Multi Row - Card</a:t>
            </a:r>
          </a:p>
          <a:p>
            <a:endParaRPr lang="en-US" sz="2800" b="1" dirty="0">
              <a:latin typeface="Arial Black" panose="020B0A040201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Includes DAX Measures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Interacts with selection of Slicers and Charts to showcase Percentage change and Total Task.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Used to understand the percentage change in Sampling, Defects and errors.</a:t>
            </a:r>
          </a:p>
        </p:txBody>
      </p:sp>
      <p:sp>
        <p:nvSpPr>
          <p:cNvPr id="7" name="Freeform 3">
            <a:extLst>
              <a:ext uri="{FF2B5EF4-FFF2-40B4-BE49-F238E27FC236}">
                <a16:creationId xmlns:a16="http://schemas.microsoft.com/office/drawing/2014/main" id="{E22448BB-280C-A6FE-4393-99CD88283619}"/>
              </a:ext>
            </a:extLst>
          </p:cNvPr>
          <p:cNvSpPr/>
          <p:nvPr/>
        </p:nvSpPr>
        <p:spPr>
          <a:xfrm>
            <a:off x="1509556" y="2016109"/>
            <a:ext cx="5476036" cy="3045828"/>
          </a:xfrm>
          <a:custGeom>
            <a:avLst/>
            <a:gdLst/>
            <a:ahLst/>
            <a:cxnLst/>
            <a:rect l="l" t="t" r="r" b="b"/>
            <a:pathLst>
              <a:path w="9647692" h="4257889">
                <a:moveTo>
                  <a:pt x="0" y="0"/>
                </a:moveTo>
                <a:lnTo>
                  <a:pt x="9647692" y="0"/>
                </a:lnTo>
                <a:lnTo>
                  <a:pt x="9647692" y="4257889"/>
                </a:lnTo>
                <a:lnTo>
                  <a:pt x="0" y="42578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82" b="-882"/>
            </a:stretch>
          </a:blipFill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202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EAD6580-7FF2-199C-9D17-1970F2E48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759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Slicer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2" name="Content Placeholder 21">
            <a:extLst>
              <a:ext uri="{FF2B5EF4-FFF2-40B4-BE49-F238E27FC236}">
                <a16:creationId xmlns:a16="http://schemas.microsoft.com/office/drawing/2014/main" id="{30BCEEBC-5D89-B0A8-B3D1-B856F5942D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5330099"/>
              </p:ext>
            </p:extLst>
          </p:nvPr>
        </p:nvGraphicFramePr>
        <p:xfrm>
          <a:off x="42443" y="1490782"/>
          <a:ext cx="12107113" cy="49096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684178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2" grpId="0">
        <p:bldAsOne/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A367494-2CBA-117F-7E97-349825DE21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968"/>
            <a:ext cx="12192000" cy="6584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5586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002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>
            <a:extLst>
              <a:ext uri="{FF2B5EF4-FFF2-40B4-BE49-F238E27FC236}">
                <a16:creationId xmlns:a16="http://schemas.microsoft.com/office/drawing/2014/main" id="{335BF99A-D22B-8380-63AA-752326EA84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58" t="-11573" r="-3300" b="-6510"/>
          <a:stretch/>
        </p:blipFill>
        <p:spPr>
          <a:xfrm>
            <a:off x="-83287" y="-85059"/>
            <a:ext cx="12099851" cy="6943059"/>
          </a:xfrm>
          <a:custGeom>
            <a:avLst/>
            <a:gdLst/>
            <a:ahLst/>
            <a:cxnLst/>
            <a:rect l="l" t="t" r="r" b="b"/>
            <a:pathLst>
              <a:path w="12191999" h="6857999">
                <a:moveTo>
                  <a:pt x="9094628" y="4783886"/>
                </a:moveTo>
                <a:cubicBezTo>
                  <a:pt x="9011842" y="4783886"/>
                  <a:pt x="8943474" y="4815744"/>
                  <a:pt x="8889524" y="4879461"/>
                </a:cubicBezTo>
                <a:cubicBezTo>
                  <a:pt x="8835573" y="4943178"/>
                  <a:pt x="8808599" y="5040149"/>
                  <a:pt x="8808599" y="5170374"/>
                </a:cubicBezTo>
                <a:cubicBezTo>
                  <a:pt x="8808599" y="5302459"/>
                  <a:pt x="8835341" y="5400127"/>
                  <a:pt x="8888826" y="5463379"/>
                </a:cubicBezTo>
                <a:cubicBezTo>
                  <a:pt x="8942311" y="5526631"/>
                  <a:pt x="9009517" y="5558257"/>
                  <a:pt x="9090442" y="5558257"/>
                </a:cubicBezTo>
                <a:cubicBezTo>
                  <a:pt x="9172297" y="5558257"/>
                  <a:pt x="9239502" y="5527096"/>
                  <a:pt x="9292057" y="5464774"/>
                </a:cubicBezTo>
                <a:cubicBezTo>
                  <a:pt x="9344612" y="5402453"/>
                  <a:pt x="9370890" y="5302459"/>
                  <a:pt x="9370890" y="5164793"/>
                </a:cubicBezTo>
                <a:cubicBezTo>
                  <a:pt x="9370890" y="5036428"/>
                  <a:pt x="9344380" y="4940853"/>
                  <a:pt x="9291360" y="4878066"/>
                </a:cubicBezTo>
                <a:cubicBezTo>
                  <a:pt x="9238340" y="4815279"/>
                  <a:pt x="9172763" y="4783886"/>
                  <a:pt x="9094628" y="4783886"/>
                </a:cubicBezTo>
                <a:close/>
                <a:moveTo>
                  <a:pt x="10208513" y="4426698"/>
                </a:moveTo>
                <a:lnTo>
                  <a:pt x="10779176" y="4426698"/>
                </a:lnTo>
                <a:lnTo>
                  <a:pt x="10779176" y="5241532"/>
                </a:lnTo>
                <a:cubicBezTo>
                  <a:pt x="10779176" y="5334550"/>
                  <a:pt x="10796384" y="5400592"/>
                  <a:pt x="10830801" y="5439660"/>
                </a:cubicBezTo>
                <a:cubicBezTo>
                  <a:pt x="10865217" y="5478727"/>
                  <a:pt x="10913586" y="5498261"/>
                  <a:pt x="10975908" y="5498261"/>
                </a:cubicBezTo>
                <a:cubicBezTo>
                  <a:pt x="11043811" y="5498261"/>
                  <a:pt x="11099389" y="5472216"/>
                  <a:pt x="11142642" y="5420126"/>
                </a:cubicBezTo>
                <a:cubicBezTo>
                  <a:pt x="11185895" y="5368036"/>
                  <a:pt x="11207522" y="5274553"/>
                  <a:pt x="11207522" y="5139678"/>
                </a:cubicBezTo>
                <a:lnTo>
                  <a:pt x="11207522" y="4426698"/>
                </a:lnTo>
                <a:lnTo>
                  <a:pt x="11775394" y="4426698"/>
                </a:lnTo>
                <a:lnTo>
                  <a:pt x="11775394" y="5908468"/>
                </a:lnTo>
                <a:lnTo>
                  <a:pt x="11245194" y="5908468"/>
                </a:lnTo>
                <a:lnTo>
                  <a:pt x="11245194" y="5668483"/>
                </a:lnTo>
                <a:cubicBezTo>
                  <a:pt x="11166129" y="5767081"/>
                  <a:pt x="11086367" y="5837310"/>
                  <a:pt x="11005906" y="5879167"/>
                </a:cubicBezTo>
                <a:cubicBezTo>
                  <a:pt x="10925446" y="5921025"/>
                  <a:pt x="10826615" y="5941954"/>
                  <a:pt x="10709413" y="5941954"/>
                </a:cubicBezTo>
                <a:cubicBezTo>
                  <a:pt x="10553143" y="5941954"/>
                  <a:pt x="10430593" y="5895213"/>
                  <a:pt x="10341761" y="5801730"/>
                </a:cubicBezTo>
                <a:cubicBezTo>
                  <a:pt x="10252929" y="5708248"/>
                  <a:pt x="10208513" y="5564303"/>
                  <a:pt x="10208513" y="5369896"/>
                </a:cubicBezTo>
                <a:close/>
                <a:moveTo>
                  <a:pt x="9086256" y="4393212"/>
                </a:moveTo>
                <a:cubicBezTo>
                  <a:pt x="9382982" y="4393212"/>
                  <a:pt x="9607154" y="4479253"/>
                  <a:pt x="9758773" y="4651336"/>
                </a:cubicBezTo>
                <a:cubicBezTo>
                  <a:pt x="9880626" y="4789932"/>
                  <a:pt x="9941553" y="4960619"/>
                  <a:pt x="9941553" y="5163397"/>
                </a:cubicBezTo>
                <a:cubicBezTo>
                  <a:pt x="9941553" y="5391290"/>
                  <a:pt x="9865976" y="5578023"/>
                  <a:pt x="9714823" y="5723596"/>
                </a:cubicBezTo>
                <a:cubicBezTo>
                  <a:pt x="9563669" y="5869168"/>
                  <a:pt x="9354611" y="5941954"/>
                  <a:pt x="9087651" y="5941954"/>
                </a:cubicBezTo>
                <a:cubicBezTo>
                  <a:pt x="8849526" y="5941954"/>
                  <a:pt x="8656980" y="5881493"/>
                  <a:pt x="8510012" y="5760570"/>
                </a:cubicBezTo>
                <a:cubicBezTo>
                  <a:pt x="8329558" y="5610812"/>
                  <a:pt x="8239331" y="5414545"/>
                  <a:pt x="8239331" y="5171769"/>
                </a:cubicBezTo>
                <a:cubicBezTo>
                  <a:pt x="8239331" y="4945736"/>
                  <a:pt x="8315605" y="4759469"/>
                  <a:pt x="8468154" y="4612966"/>
                </a:cubicBezTo>
                <a:cubicBezTo>
                  <a:pt x="8620703" y="4466463"/>
                  <a:pt x="8826737" y="4393212"/>
                  <a:pt x="9086256" y="4393212"/>
                </a:cubicBezTo>
                <a:close/>
                <a:moveTo>
                  <a:pt x="6159067" y="3863012"/>
                </a:moveTo>
                <a:lnTo>
                  <a:pt x="6861147" y="3863012"/>
                </a:lnTo>
                <a:lnTo>
                  <a:pt x="7273251" y="4553057"/>
                </a:lnTo>
                <a:lnTo>
                  <a:pt x="7686205" y="3863012"/>
                </a:lnTo>
                <a:lnTo>
                  <a:pt x="8384513" y="3863012"/>
                </a:lnTo>
                <a:lnTo>
                  <a:pt x="7589213" y="5051776"/>
                </a:lnTo>
                <a:lnTo>
                  <a:pt x="7589213" y="5908468"/>
                </a:lnTo>
                <a:lnTo>
                  <a:pt x="6955763" y="5908468"/>
                </a:lnTo>
                <a:lnTo>
                  <a:pt x="6955763" y="5051776"/>
                </a:lnTo>
                <a:close/>
                <a:moveTo>
                  <a:pt x="5645885" y="2166966"/>
                </a:moveTo>
                <a:cubicBezTo>
                  <a:pt x="5567750" y="2194872"/>
                  <a:pt x="5486360" y="2219521"/>
                  <a:pt x="5401714" y="2240915"/>
                </a:cubicBezTo>
                <a:cubicBezTo>
                  <a:pt x="5286372" y="2271611"/>
                  <a:pt x="5213353" y="2301842"/>
                  <a:pt x="5182658" y="2331607"/>
                </a:cubicBezTo>
                <a:cubicBezTo>
                  <a:pt x="5151032" y="2362303"/>
                  <a:pt x="5135219" y="2397185"/>
                  <a:pt x="5135219" y="2436252"/>
                </a:cubicBezTo>
                <a:cubicBezTo>
                  <a:pt x="5135219" y="2480901"/>
                  <a:pt x="5150799" y="2517410"/>
                  <a:pt x="5181960" y="2545781"/>
                </a:cubicBezTo>
                <a:cubicBezTo>
                  <a:pt x="5213121" y="2574151"/>
                  <a:pt x="5258932" y="2588336"/>
                  <a:pt x="5319394" y="2588336"/>
                </a:cubicBezTo>
                <a:cubicBezTo>
                  <a:pt x="5382645" y="2588336"/>
                  <a:pt x="5441479" y="2572988"/>
                  <a:pt x="5495894" y="2542292"/>
                </a:cubicBezTo>
                <a:cubicBezTo>
                  <a:pt x="5550310" y="2511597"/>
                  <a:pt x="5588912" y="2474157"/>
                  <a:pt x="5611702" y="2429974"/>
                </a:cubicBezTo>
                <a:cubicBezTo>
                  <a:pt x="5634490" y="2385791"/>
                  <a:pt x="5645885" y="2328352"/>
                  <a:pt x="5645885" y="2257658"/>
                </a:cubicBezTo>
                <a:close/>
                <a:moveTo>
                  <a:pt x="7605300" y="1354923"/>
                </a:moveTo>
                <a:cubicBezTo>
                  <a:pt x="7762500" y="1354923"/>
                  <a:pt x="7885516" y="1401664"/>
                  <a:pt x="7974348" y="1495147"/>
                </a:cubicBezTo>
                <a:cubicBezTo>
                  <a:pt x="8063179" y="1588630"/>
                  <a:pt x="8107595" y="1733039"/>
                  <a:pt x="8107595" y="1928376"/>
                </a:cubicBezTo>
                <a:lnTo>
                  <a:pt x="8107595" y="2870179"/>
                </a:lnTo>
                <a:lnTo>
                  <a:pt x="7536932" y="2870179"/>
                </a:lnTo>
                <a:lnTo>
                  <a:pt x="7536932" y="2055345"/>
                </a:lnTo>
                <a:cubicBezTo>
                  <a:pt x="7536932" y="1962328"/>
                  <a:pt x="7519724" y="1896518"/>
                  <a:pt x="7485308" y="1857916"/>
                </a:cubicBezTo>
                <a:cubicBezTo>
                  <a:pt x="7450891" y="1819313"/>
                  <a:pt x="7402522" y="1800012"/>
                  <a:pt x="7340200" y="1800012"/>
                </a:cubicBezTo>
                <a:cubicBezTo>
                  <a:pt x="7271367" y="1800012"/>
                  <a:pt x="7215557" y="1826057"/>
                  <a:pt x="7172769" y="1878147"/>
                </a:cubicBezTo>
                <a:cubicBezTo>
                  <a:pt x="7129981" y="1930237"/>
                  <a:pt x="7108587" y="2023719"/>
                  <a:pt x="7108587" y="2158595"/>
                </a:cubicBezTo>
                <a:lnTo>
                  <a:pt x="7108587" y="2870179"/>
                </a:lnTo>
                <a:lnTo>
                  <a:pt x="6540714" y="2870179"/>
                </a:lnTo>
                <a:lnTo>
                  <a:pt x="6540714" y="1388409"/>
                </a:lnTo>
                <a:lnTo>
                  <a:pt x="7069519" y="1388409"/>
                </a:lnTo>
                <a:lnTo>
                  <a:pt x="7069519" y="1629790"/>
                </a:lnTo>
                <a:cubicBezTo>
                  <a:pt x="7148584" y="1531191"/>
                  <a:pt x="7228579" y="1460730"/>
                  <a:pt x="7309504" y="1418407"/>
                </a:cubicBezTo>
                <a:cubicBezTo>
                  <a:pt x="7390430" y="1376084"/>
                  <a:pt x="7489028" y="1354923"/>
                  <a:pt x="7605300" y="1354923"/>
                </a:cubicBezTo>
                <a:close/>
                <a:moveTo>
                  <a:pt x="5376600" y="1354923"/>
                </a:moveTo>
                <a:cubicBezTo>
                  <a:pt x="5546821" y="1354923"/>
                  <a:pt x="5683558" y="1364457"/>
                  <a:pt x="5786807" y="1383526"/>
                </a:cubicBezTo>
                <a:cubicBezTo>
                  <a:pt x="5890057" y="1402595"/>
                  <a:pt x="5976098" y="1442360"/>
                  <a:pt x="6044931" y="1502821"/>
                </a:cubicBezTo>
                <a:cubicBezTo>
                  <a:pt x="6093300" y="1544679"/>
                  <a:pt x="6131437" y="1603978"/>
                  <a:pt x="6159342" y="1680717"/>
                </a:cubicBezTo>
                <a:cubicBezTo>
                  <a:pt x="6187247" y="1757457"/>
                  <a:pt x="6201200" y="1830708"/>
                  <a:pt x="6201200" y="1900471"/>
                </a:cubicBezTo>
                <a:lnTo>
                  <a:pt x="6201200" y="2554850"/>
                </a:lnTo>
                <a:cubicBezTo>
                  <a:pt x="6201200" y="2624613"/>
                  <a:pt x="6205618" y="2679261"/>
                  <a:pt x="6214455" y="2718793"/>
                </a:cubicBezTo>
                <a:cubicBezTo>
                  <a:pt x="6223292" y="2758325"/>
                  <a:pt x="6242593" y="2808788"/>
                  <a:pt x="6272358" y="2870179"/>
                </a:cubicBezTo>
                <a:lnTo>
                  <a:pt x="5739368" y="2870179"/>
                </a:lnTo>
                <a:cubicBezTo>
                  <a:pt x="5717974" y="2832042"/>
                  <a:pt x="5704021" y="2802974"/>
                  <a:pt x="5697510" y="2782976"/>
                </a:cubicBezTo>
                <a:cubicBezTo>
                  <a:pt x="5690999" y="2762977"/>
                  <a:pt x="5684487" y="2731583"/>
                  <a:pt x="5677976" y="2688795"/>
                </a:cubicBezTo>
                <a:cubicBezTo>
                  <a:pt x="5603562" y="2760418"/>
                  <a:pt x="5529613" y="2811578"/>
                  <a:pt x="5456129" y="2842274"/>
                </a:cubicBezTo>
                <a:cubicBezTo>
                  <a:pt x="5355670" y="2883201"/>
                  <a:pt x="5238933" y="2903666"/>
                  <a:pt x="5105918" y="2903666"/>
                </a:cubicBezTo>
                <a:cubicBezTo>
                  <a:pt x="4929185" y="2903666"/>
                  <a:pt x="4795007" y="2862738"/>
                  <a:pt x="4703385" y="2780883"/>
                </a:cubicBezTo>
                <a:cubicBezTo>
                  <a:pt x="4611762" y="2699027"/>
                  <a:pt x="4565952" y="2598103"/>
                  <a:pt x="4565952" y="2478110"/>
                </a:cubicBezTo>
                <a:cubicBezTo>
                  <a:pt x="4565952" y="2365559"/>
                  <a:pt x="4598972" y="2273007"/>
                  <a:pt x="4665015" y="2200453"/>
                </a:cubicBezTo>
                <a:cubicBezTo>
                  <a:pt x="4731057" y="2127899"/>
                  <a:pt x="4852911" y="2073949"/>
                  <a:pt x="5030574" y="2038602"/>
                </a:cubicBezTo>
                <a:cubicBezTo>
                  <a:pt x="5243584" y="1995814"/>
                  <a:pt x="5381715" y="1965816"/>
                  <a:pt x="5444968" y="1948608"/>
                </a:cubicBezTo>
                <a:cubicBezTo>
                  <a:pt x="5508219" y="1931399"/>
                  <a:pt x="5575192" y="1908843"/>
                  <a:pt x="5645885" y="1880937"/>
                </a:cubicBezTo>
                <a:cubicBezTo>
                  <a:pt x="5645885" y="1811174"/>
                  <a:pt x="5631467" y="1762340"/>
                  <a:pt x="5602632" y="1734435"/>
                </a:cubicBezTo>
                <a:cubicBezTo>
                  <a:pt x="5573796" y="1706529"/>
                  <a:pt x="5523102" y="1692577"/>
                  <a:pt x="5450548" y="1692577"/>
                </a:cubicBezTo>
                <a:cubicBezTo>
                  <a:pt x="5357531" y="1692577"/>
                  <a:pt x="5287767" y="1707460"/>
                  <a:pt x="5241259" y="1737225"/>
                </a:cubicBezTo>
                <a:cubicBezTo>
                  <a:pt x="5204982" y="1760480"/>
                  <a:pt x="5175681" y="1804198"/>
                  <a:pt x="5153358" y="1868380"/>
                </a:cubicBezTo>
                <a:lnTo>
                  <a:pt x="4610599" y="1811174"/>
                </a:lnTo>
                <a:cubicBezTo>
                  <a:pt x="4631063" y="1716296"/>
                  <a:pt x="4660596" y="1641650"/>
                  <a:pt x="4699199" y="1587234"/>
                </a:cubicBezTo>
                <a:cubicBezTo>
                  <a:pt x="4737801" y="1532819"/>
                  <a:pt x="4793379" y="1485613"/>
                  <a:pt x="4865933" y="1445615"/>
                </a:cubicBezTo>
                <a:cubicBezTo>
                  <a:pt x="4918023" y="1416780"/>
                  <a:pt x="4989646" y="1394455"/>
                  <a:pt x="5080804" y="1378642"/>
                </a:cubicBezTo>
                <a:cubicBezTo>
                  <a:pt x="5171961" y="1362829"/>
                  <a:pt x="5270559" y="1354923"/>
                  <a:pt x="5376600" y="1354923"/>
                </a:cubicBezTo>
                <a:close/>
                <a:moveTo>
                  <a:pt x="8445714" y="824723"/>
                </a:moveTo>
                <a:lnTo>
                  <a:pt x="9026144" y="824723"/>
                </a:lnTo>
                <a:lnTo>
                  <a:pt x="9026144" y="1880545"/>
                </a:lnTo>
                <a:lnTo>
                  <a:pt x="9450304" y="1388409"/>
                </a:lnTo>
                <a:lnTo>
                  <a:pt x="10149330" y="1388409"/>
                </a:lnTo>
                <a:lnTo>
                  <a:pt x="9617758" y="1907469"/>
                </a:lnTo>
                <a:lnTo>
                  <a:pt x="10180026" y="2870179"/>
                </a:lnTo>
                <a:lnTo>
                  <a:pt x="9540189" y="2870179"/>
                </a:lnTo>
                <a:lnTo>
                  <a:pt x="9240077" y="2276189"/>
                </a:lnTo>
                <a:lnTo>
                  <a:pt x="9026144" y="2485086"/>
                </a:lnTo>
                <a:lnTo>
                  <a:pt x="9026144" y="2870179"/>
                </a:lnTo>
                <a:lnTo>
                  <a:pt x="8445714" y="2870179"/>
                </a:lnTo>
                <a:close/>
                <a:moveTo>
                  <a:pt x="2730715" y="824723"/>
                </a:moveTo>
                <a:lnTo>
                  <a:pt x="3298587" y="824723"/>
                </a:lnTo>
                <a:lnTo>
                  <a:pt x="3298587" y="1578165"/>
                </a:lnTo>
                <a:cubicBezTo>
                  <a:pt x="3375791" y="1498170"/>
                  <a:pt x="3452531" y="1440964"/>
                  <a:pt x="3528806" y="1406548"/>
                </a:cubicBezTo>
                <a:cubicBezTo>
                  <a:pt x="3605080" y="1372131"/>
                  <a:pt x="3695307" y="1354923"/>
                  <a:pt x="3799487" y="1354923"/>
                </a:cubicBezTo>
                <a:cubicBezTo>
                  <a:pt x="3953896" y="1354923"/>
                  <a:pt x="4075516" y="1401897"/>
                  <a:pt x="4164348" y="1495845"/>
                </a:cubicBezTo>
                <a:cubicBezTo>
                  <a:pt x="4253180" y="1589792"/>
                  <a:pt x="4297596" y="1733970"/>
                  <a:pt x="4297596" y="1928376"/>
                </a:cubicBezTo>
                <a:lnTo>
                  <a:pt x="4297596" y="2870179"/>
                </a:lnTo>
                <a:lnTo>
                  <a:pt x="3726933" y="2870179"/>
                </a:lnTo>
                <a:lnTo>
                  <a:pt x="3726933" y="2055345"/>
                </a:lnTo>
                <a:cubicBezTo>
                  <a:pt x="3726933" y="1962328"/>
                  <a:pt x="3709725" y="1896518"/>
                  <a:pt x="3675308" y="1857916"/>
                </a:cubicBezTo>
                <a:cubicBezTo>
                  <a:pt x="3640892" y="1819313"/>
                  <a:pt x="3592522" y="1800012"/>
                  <a:pt x="3530201" y="1800012"/>
                </a:cubicBezTo>
                <a:cubicBezTo>
                  <a:pt x="3461368" y="1800012"/>
                  <a:pt x="3405557" y="1826057"/>
                  <a:pt x="3362769" y="1878147"/>
                </a:cubicBezTo>
                <a:cubicBezTo>
                  <a:pt x="3319981" y="1930237"/>
                  <a:pt x="3298587" y="2023719"/>
                  <a:pt x="3298587" y="2158595"/>
                </a:cubicBezTo>
                <a:lnTo>
                  <a:pt x="3298587" y="2870179"/>
                </a:lnTo>
                <a:lnTo>
                  <a:pt x="2730715" y="2870179"/>
                </a:lnTo>
                <a:close/>
                <a:moveTo>
                  <a:pt x="481549" y="824723"/>
                </a:moveTo>
                <a:lnTo>
                  <a:pt x="2402827" y="824723"/>
                </a:lnTo>
                <a:lnTo>
                  <a:pt x="2402827" y="1329808"/>
                </a:lnTo>
                <a:lnTo>
                  <a:pt x="1758216" y="1329808"/>
                </a:lnTo>
                <a:lnTo>
                  <a:pt x="1758216" y="2870179"/>
                </a:lnTo>
                <a:lnTo>
                  <a:pt x="1126161" y="2870179"/>
                </a:lnTo>
                <a:lnTo>
                  <a:pt x="1126161" y="1329808"/>
                </a:lnTo>
                <a:lnTo>
                  <a:pt x="481549" y="1329808"/>
                </a:lnTo>
                <a:close/>
                <a:moveTo>
                  <a:pt x="406923" y="556797"/>
                </a:moveTo>
                <a:lnTo>
                  <a:pt x="406923" y="6527471"/>
                </a:lnTo>
                <a:lnTo>
                  <a:pt x="11853548" y="6527471"/>
                </a:lnTo>
                <a:lnTo>
                  <a:pt x="11853548" y="556797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0" y="685799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57729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320757F-5547-3CF1-7783-FF9C2840450B}"/>
              </a:ext>
            </a:extLst>
          </p:cNvPr>
          <p:cNvSpPr/>
          <p:nvPr/>
        </p:nvSpPr>
        <p:spPr>
          <a:xfrm>
            <a:off x="61733" y="1577159"/>
            <a:ext cx="2923953" cy="516388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D858EB2-B87F-45CF-8E0C-BA7C76D7C2F1}"/>
              </a:ext>
            </a:extLst>
          </p:cNvPr>
          <p:cNvSpPr/>
          <p:nvPr/>
        </p:nvSpPr>
        <p:spPr>
          <a:xfrm>
            <a:off x="3081545" y="1577159"/>
            <a:ext cx="2923953" cy="5163882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B0B2EE0-0679-4766-249D-D7757FCE09A1}"/>
              </a:ext>
            </a:extLst>
          </p:cNvPr>
          <p:cNvSpPr/>
          <p:nvPr/>
        </p:nvSpPr>
        <p:spPr>
          <a:xfrm>
            <a:off x="6130988" y="1577159"/>
            <a:ext cx="2923953" cy="516388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F0CD15-7E4E-7B00-6E27-9DC43CF909AF}"/>
              </a:ext>
            </a:extLst>
          </p:cNvPr>
          <p:cNvSpPr txBox="1"/>
          <p:nvPr/>
        </p:nvSpPr>
        <p:spPr>
          <a:xfrm>
            <a:off x="100763" y="2852207"/>
            <a:ext cx="2787843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Arial Black" panose="020B0A04020102020204" pitchFamily="34" charset="0"/>
              </a:rPr>
              <a:t>Data Visualization</a:t>
            </a:r>
          </a:p>
          <a:p>
            <a:r>
              <a:rPr lang="en-US" sz="1600" b="1" dirty="0">
                <a:solidFill>
                  <a:srgbClr val="000000"/>
                </a:solidFill>
                <a:latin typeface="Arial" panose="020B0604020202020204" pitchFamily="34" charset="0"/>
              </a:rPr>
              <a:t>Presenting  data in a visually appealing and understandable format for the strategic level.</a:t>
            </a:r>
          </a:p>
          <a:p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Arial" panose="020B0604020202020204" pitchFamily="34" charset="0"/>
              </a:rPr>
              <a:t>Enable users to interact with data, enhancing the ability to drill down into details, filter information, and gain a deeper understanding of the data.</a:t>
            </a:r>
          </a:p>
          <a:p>
            <a:endParaRPr lang="en-US" b="1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16CF8B-B921-938C-C3A3-4EA7E3E7EF70}"/>
              </a:ext>
            </a:extLst>
          </p:cNvPr>
          <p:cNvSpPr txBox="1"/>
          <p:nvPr/>
        </p:nvSpPr>
        <p:spPr>
          <a:xfrm>
            <a:off x="3207035" y="3110306"/>
            <a:ext cx="2577822" cy="27853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Arial Black" panose="020B0A04020102020204" pitchFamily="34" charset="0"/>
              </a:rPr>
              <a:t>Data Integration</a:t>
            </a:r>
          </a:p>
          <a:p>
            <a:r>
              <a:rPr lang="en-US" sz="1700" b="1" dirty="0">
                <a:solidFill>
                  <a:srgbClr val="000000"/>
                </a:solidFill>
                <a:latin typeface="Arial" panose="020B0604020202020204" pitchFamily="34" charset="0"/>
              </a:rPr>
              <a:t>Consolidate data from various sources to increase understanding of the business.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sz="1700" b="1" dirty="0">
                <a:effectLst/>
              </a:rPr>
            </a:br>
            <a:endParaRPr lang="en-IN" sz="17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CFD04F-8508-8AD5-DACB-43E633F53806}"/>
              </a:ext>
            </a:extLst>
          </p:cNvPr>
          <p:cNvSpPr txBox="1"/>
          <p:nvPr/>
        </p:nvSpPr>
        <p:spPr>
          <a:xfrm>
            <a:off x="6164092" y="3110306"/>
            <a:ext cx="2812619" cy="2277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Arial Black" panose="020B0A04020102020204" pitchFamily="34" charset="0"/>
              </a:rPr>
              <a:t>Real-time Monitoring</a:t>
            </a:r>
          </a:p>
          <a:p>
            <a:r>
              <a:rPr lang="en-US" sz="1700" b="1" dirty="0">
                <a:solidFill>
                  <a:srgbClr val="000000"/>
                </a:solidFill>
                <a:latin typeface="Arial" panose="020B0604020202020204" pitchFamily="34" charset="0"/>
              </a:rPr>
              <a:t>Monitors real time KPIs  to respond promptly to changes, identify issues, and capitalize opportunities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69424CF-5C55-1BAE-295F-DD12417F85FE}"/>
              </a:ext>
            </a:extLst>
          </p:cNvPr>
          <p:cNvSpPr/>
          <p:nvPr/>
        </p:nvSpPr>
        <p:spPr>
          <a:xfrm>
            <a:off x="9180431" y="1577159"/>
            <a:ext cx="2923953" cy="5163882"/>
          </a:xfrm>
          <a:prstGeom prst="roundRect">
            <a:avLst/>
          </a:prstGeom>
          <a:solidFill>
            <a:srgbClr val="EC772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CD7194-7483-7C95-DF17-28D7EB66431D}"/>
              </a:ext>
            </a:extLst>
          </p:cNvPr>
          <p:cNvSpPr txBox="1"/>
          <p:nvPr/>
        </p:nvSpPr>
        <p:spPr>
          <a:xfrm>
            <a:off x="9296817" y="2930971"/>
            <a:ext cx="2833450" cy="40472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Arial Black" panose="020B0A04020102020204" pitchFamily="34" charset="0"/>
              </a:rPr>
              <a:t>Performance Tracking</a:t>
            </a:r>
          </a:p>
          <a:p>
            <a:r>
              <a:rPr lang="en-US" sz="1700" b="1" dirty="0">
                <a:solidFill>
                  <a:srgbClr val="000000"/>
                </a:solidFill>
                <a:latin typeface="Arial" panose="020B0604020202020204" pitchFamily="34" charset="0"/>
              </a:rPr>
              <a:t>By monitoring performance over time, effectiveness of strategies and identifying areas for improvement is accessed.</a:t>
            </a:r>
          </a:p>
          <a:p>
            <a:endParaRPr lang="en-US" sz="1700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700" b="1" dirty="0">
                <a:solidFill>
                  <a:srgbClr val="000000"/>
                </a:solidFill>
                <a:latin typeface="Arial" panose="020B0604020202020204" pitchFamily="34" charset="0"/>
              </a:rPr>
              <a:t>Utilize predictive modeling to forecast future trends and outcomes.</a:t>
            </a:r>
            <a:endParaRPr lang="en-US" sz="1700" b="1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400" b="1" dirty="0">
              <a:effectLst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A8B1EA70-60F2-4786-81D7-5B7980964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493" b="44493"/>
          <a:stretch/>
        </p:blipFill>
        <p:spPr>
          <a:xfrm>
            <a:off x="809522" y="219022"/>
            <a:ext cx="10709140" cy="1179447"/>
          </a:xfrm>
          <a:custGeom>
            <a:avLst/>
            <a:gdLst/>
            <a:ahLst/>
            <a:cxnLst/>
            <a:rect l="l" t="t" r="r" b="b"/>
            <a:pathLst>
              <a:path w="5537076" h="609824">
                <a:moveTo>
                  <a:pt x="2395910" y="279946"/>
                </a:moveTo>
                <a:cubicBezTo>
                  <a:pt x="2376537" y="279946"/>
                  <a:pt x="2360303" y="287995"/>
                  <a:pt x="2347206" y="304094"/>
                </a:cubicBezTo>
                <a:cubicBezTo>
                  <a:pt x="2334109" y="320192"/>
                  <a:pt x="2327560" y="347204"/>
                  <a:pt x="2327560" y="385130"/>
                </a:cubicBezTo>
                <a:cubicBezTo>
                  <a:pt x="2327560" y="420601"/>
                  <a:pt x="2334314" y="446590"/>
                  <a:pt x="2347820" y="463098"/>
                </a:cubicBezTo>
                <a:cubicBezTo>
                  <a:pt x="2361326" y="479605"/>
                  <a:pt x="2378038" y="487859"/>
                  <a:pt x="2397956" y="487859"/>
                </a:cubicBezTo>
                <a:cubicBezTo>
                  <a:pt x="2419238" y="487859"/>
                  <a:pt x="2436974" y="479537"/>
                  <a:pt x="2451162" y="462893"/>
                </a:cubicBezTo>
                <a:cubicBezTo>
                  <a:pt x="2465350" y="446249"/>
                  <a:pt x="2472445" y="419100"/>
                  <a:pt x="2472445" y="381447"/>
                </a:cubicBezTo>
                <a:cubicBezTo>
                  <a:pt x="2472445" y="347341"/>
                  <a:pt x="2465214" y="321897"/>
                  <a:pt x="2450753" y="305117"/>
                </a:cubicBezTo>
                <a:cubicBezTo>
                  <a:pt x="2436291" y="288336"/>
                  <a:pt x="2418011" y="279946"/>
                  <a:pt x="2395910" y="279946"/>
                </a:cubicBezTo>
                <a:close/>
                <a:moveTo>
                  <a:pt x="4745906" y="270123"/>
                </a:moveTo>
                <a:cubicBezTo>
                  <a:pt x="4721622" y="270123"/>
                  <a:pt x="4701567" y="279469"/>
                  <a:pt x="4685742" y="298159"/>
                </a:cubicBezTo>
                <a:cubicBezTo>
                  <a:pt x="4669917" y="316849"/>
                  <a:pt x="4662004" y="345294"/>
                  <a:pt x="4662004" y="383493"/>
                </a:cubicBezTo>
                <a:cubicBezTo>
                  <a:pt x="4662004" y="422238"/>
                  <a:pt x="4669848" y="450888"/>
                  <a:pt x="4685537" y="469442"/>
                </a:cubicBezTo>
                <a:cubicBezTo>
                  <a:pt x="4701226" y="487995"/>
                  <a:pt x="4720940" y="497272"/>
                  <a:pt x="4744678" y="497272"/>
                </a:cubicBezTo>
                <a:cubicBezTo>
                  <a:pt x="4768689" y="497272"/>
                  <a:pt x="4788402" y="488132"/>
                  <a:pt x="4803818" y="469851"/>
                </a:cubicBezTo>
                <a:cubicBezTo>
                  <a:pt x="4819235" y="451570"/>
                  <a:pt x="4826942" y="422238"/>
                  <a:pt x="4826942" y="381856"/>
                </a:cubicBezTo>
                <a:cubicBezTo>
                  <a:pt x="4826942" y="344203"/>
                  <a:pt x="4819166" y="316167"/>
                  <a:pt x="4803614" y="297750"/>
                </a:cubicBezTo>
                <a:cubicBezTo>
                  <a:pt x="4788061" y="279332"/>
                  <a:pt x="4768825" y="270123"/>
                  <a:pt x="4745906" y="270123"/>
                </a:cubicBezTo>
                <a:close/>
                <a:moveTo>
                  <a:pt x="1850306" y="270123"/>
                </a:moveTo>
                <a:cubicBezTo>
                  <a:pt x="1826022" y="270123"/>
                  <a:pt x="1805968" y="279469"/>
                  <a:pt x="1790142" y="298159"/>
                </a:cubicBezTo>
                <a:cubicBezTo>
                  <a:pt x="1774317" y="316849"/>
                  <a:pt x="1766404" y="345294"/>
                  <a:pt x="1766404" y="383493"/>
                </a:cubicBezTo>
                <a:cubicBezTo>
                  <a:pt x="1766404" y="422238"/>
                  <a:pt x="1774249" y="450888"/>
                  <a:pt x="1789938" y="469442"/>
                </a:cubicBezTo>
                <a:cubicBezTo>
                  <a:pt x="1805627" y="487995"/>
                  <a:pt x="1825340" y="497272"/>
                  <a:pt x="1849078" y="497272"/>
                </a:cubicBezTo>
                <a:cubicBezTo>
                  <a:pt x="1873089" y="497272"/>
                  <a:pt x="1892803" y="488132"/>
                  <a:pt x="1908219" y="469851"/>
                </a:cubicBezTo>
                <a:cubicBezTo>
                  <a:pt x="1923635" y="451570"/>
                  <a:pt x="1931343" y="422238"/>
                  <a:pt x="1931343" y="381856"/>
                </a:cubicBezTo>
                <a:cubicBezTo>
                  <a:pt x="1931343" y="344203"/>
                  <a:pt x="1923567" y="316167"/>
                  <a:pt x="1908014" y="297750"/>
                </a:cubicBezTo>
                <a:cubicBezTo>
                  <a:pt x="1892462" y="279332"/>
                  <a:pt x="1873225" y="270123"/>
                  <a:pt x="1850306" y="270123"/>
                </a:cubicBezTo>
                <a:close/>
                <a:moveTo>
                  <a:pt x="4245397" y="165349"/>
                </a:moveTo>
                <a:lnTo>
                  <a:pt x="4411973" y="165349"/>
                </a:lnTo>
                <a:lnTo>
                  <a:pt x="4411973" y="600001"/>
                </a:lnTo>
                <a:lnTo>
                  <a:pt x="4245397" y="600001"/>
                </a:lnTo>
                <a:close/>
                <a:moveTo>
                  <a:pt x="2742196" y="165349"/>
                </a:moveTo>
                <a:lnTo>
                  <a:pt x="2909590" y="165349"/>
                </a:lnTo>
                <a:lnTo>
                  <a:pt x="2909590" y="404366"/>
                </a:lnTo>
                <a:cubicBezTo>
                  <a:pt x="2909590" y="431652"/>
                  <a:pt x="2914638" y="451024"/>
                  <a:pt x="2924733" y="462484"/>
                </a:cubicBezTo>
                <a:cubicBezTo>
                  <a:pt x="2934829" y="473944"/>
                  <a:pt x="2949017" y="479674"/>
                  <a:pt x="2967298" y="479674"/>
                </a:cubicBezTo>
                <a:cubicBezTo>
                  <a:pt x="2987216" y="479674"/>
                  <a:pt x="3003519" y="472034"/>
                  <a:pt x="3016207" y="456754"/>
                </a:cubicBezTo>
                <a:cubicBezTo>
                  <a:pt x="3028894" y="441474"/>
                  <a:pt x="3035238" y="414053"/>
                  <a:pt x="3035238" y="374489"/>
                </a:cubicBezTo>
                <a:lnTo>
                  <a:pt x="3035238" y="165349"/>
                </a:lnTo>
                <a:lnTo>
                  <a:pt x="3201814" y="165349"/>
                </a:lnTo>
                <a:lnTo>
                  <a:pt x="3201814" y="600001"/>
                </a:lnTo>
                <a:lnTo>
                  <a:pt x="3046289" y="600001"/>
                </a:lnTo>
                <a:lnTo>
                  <a:pt x="3046289" y="529605"/>
                </a:lnTo>
                <a:cubicBezTo>
                  <a:pt x="3023096" y="558528"/>
                  <a:pt x="2999699" y="579128"/>
                  <a:pt x="2976098" y="591406"/>
                </a:cubicBezTo>
                <a:cubicBezTo>
                  <a:pt x="2952496" y="603685"/>
                  <a:pt x="2923505" y="609824"/>
                  <a:pt x="2889126" y="609824"/>
                </a:cubicBezTo>
                <a:cubicBezTo>
                  <a:pt x="2843287" y="609824"/>
                  <a:pt x="2807339" y="596113"/>
                  <a:pt x="2781281" y="568691"/>
                </a:cubicBezTo>
                <a:cubicBezTo>
                  <a:pt x="2755224" y="541270"/>
                  <a:pt x="2742196" y="499046"/>
                  <a:pt x="2742196" y="442020"/>
                </a:cubicBezTo>
                <a:close/>
                <a:moveTo>
                  <a:pt x="5389736" y="155526"/>
                </a:moveTo>
                <a:cubicBezTo>
                  <a:pt x="5435848" y="155526"/>
                  <a:pt x="5471932" y="169237"/>
                  <a:pt x="5497990" y="196658"/>
                </a:cubicBezTo>
                <a:cubicBezTo>
                  <a:pt x="5524048" y="224080"/>
                  <a:pt x="5537076" y="266440"/>
                  <a:pt x="5537076" y="323739"/>
                </a:cubicBezTo>
                <a:lnTo>
                  <a:pt x="5537076" y="600001"/>
                </a:lnTo>
                <a:lnTo>
                  <a:pt x="5369682" y="600001"/>
                </a:lnTo>
                <a:lnTo>
                  <a:pt x="5369682" y="360983"/>
                </a:lnTo>
                <a:cubicBezTo>
                  <a:pt x="5369682" y="333698"/>
                  <a:pt x="5364634" y="314394"/>
                  <a:pt x="5354538" y="303070"/>
                </a:cubicBezTo>
                <a:cubicBezTo>
                  <a:pt x="5344442" y="291747"/>
                  <a:pt x="5330255" y="286085"/>
                  <a:pt x="5311974" y="286085"/>
                </a:cubicBezTo>
                <a:cubicBezTo>
                  <a:pt x="5291783" y="286085"/>
                  <a:pt x="5275412" y="293725"/>
                  <a:pt x="5262860" y="309005"/>
                </a:cubicBezTo>
                <a:cubicBezTo>
                  <a:pt x="5250308" y="324285"/>
                  <a:pt x="5244034" y="351706"/>
                  <a:pt x="5244034" y="391270"/>
                </a:cubicBezTo>
                <a:lnTo>
                  <a:pt x="5244034" y="600001"/>
                </a:lnTo>
                <a:lnTo>
                  <a:pt x="5077458" y="600001"/>
                </a:lnTo>
                <a:lnTo>
                  <a:pt x="5077458" y="165349"/>
                </a:lnTo>
                <a:lnTo>
                  <a:pt x="5232574" y="165349"/>
                </a:lnTo>
                <a:lnTo>
                  <a:pt x="5232574" y="236153"/>
                </a:lnTo>
                <a:cubicBezTo>
                  <a:pt x="5255766" y="207231"/>
                  <a:pt x="5279231" y="186563"/>
                  <a:pt x="5302970" y="174148"/>
                </a:cubicBezTo>
                <a:cubicBezTo>
                  <a:pt x="5326708" y="161733"/>
                  <a:pt x="5355630" y="155526"/>
                  <a:pt x="5389736" y="155526"/>
                </a:cubicBezTo>
                <a:close/>
                <a:moveTo>
                  <a:pt x="4743450" y="155526"/>
                </a:moveTo>
                <a:cubicBezTo>
                  <a:pt x="4830490" y="155526"/>
                  <a:pt x="4896247" y="180765"/>
                  <a:pt x="4940722" y="231242"/>
                </a:cubicBezTo>
                <a:cubicBezTo>
                  <a:pt x="4976466" y="271897"/>
                  <a:pt x="4994337" y="321965"/>
                  <a:pt x="4994337" y="381447"/>
                </a:cubicBezTo>
                <a:cubicBezTo>
                  <a:pt x="4994337" y="448296"/>
                  <a:pt x="4972168" y="503070"/>
                  <a:pt x="4927830" y="545772"/>
                </a:cubicBezTo>
                <a:cubicBezTo>
                  <a:pt x="4883492" y="588473"/>
                  <a:pt x="4822168" y="609824"/>
                  <a:pt x="4743859" y="609824"/>
                </a:cubicBezTo>
                <a:cubicBezTo>
                  <a:pt x="4674009" y="609824"/>
                  <a:pt x="4617529" y="592088"/>
                  <a:pt x="4574419" y="556618"/>
                </a:cubicBezTo>
                <a:cubicBezTo>
                  <a:pt x="4521486" y="512689"/>
                  <a:pt x="4495019" y="455117"/>
                  <a:pt x="4495019" y="383903"/>
                </a:cubicBezTo>
                <a:cubicBezTo>
                  <a:pt x="4495019" y="317600"/>
                  <a:pt x="4517393" y="262961"/>
                  <a:pt x="4562140" y="219987"/>
                </a:cubicBezTo>
                <a:cubicBezTo>
                  <a:pt x="4606888" y="177013"/>
                  <a:pt x="4667325" y="155526"/>
                  <a:pt x="4743450" y="155526"/>
                </a:cubicBezTo>
                <a:close/>
                <a:moveTo>
                  <a:pt x="3539096" y="155526"/>
                </a:moveTo>
                <a:cubicBezTo>
                  <a:pt x="3610037" y="155526"/>
                  <a:pt x="3664130" y="168213"/>
                  <a:pt x="3701374" y="193589"/>
                </a:cubicBezTo>
                <a:cubicBezTo>
                  <a:pt x="3738618" y="218964"/>
                  <a:pt x="3764744" y="256072"/>
                  <a:pt x="3779751" y="304912"/>
                </a:cubicBezTo>
                <a:lnTo>
                  <a:pt x="3622998" y="325785"/>
                </a:lnTo>
                <a:cubicBezTo>
                  <a:pt x="3618086" y="307231"/>
                  <a:pt x="3609150" y="293248"/>
                  <a:pt x="3596190" y="283834"/>
                </a:cubicBezTo>
                <a:cubicBezTo>
                  <a:pt x="3583229" y="274421"/>
                  <a:pt x="3565835" y="269714"/>
                  <a:pt x="3544007" y="269714"/>
                </a:cubicBezTo>
                <a:cubicBezTo>
                  <a:pt x="3516449" y="269714"/>
                  <a:pt x="3494143" y="279587"/>
                  <a:pt x="3477090" y="299332"/>
                </a:cubicBezTo>
                <a:cubicBezTo>
                  <a:pt x="3460037" y="319078"/>
                  <a:pt x="3451510" y="348971"/>
                  <a:pt x="3451510" y="389012"/>
                </a:cubicBezTo>
                <a:cubicBezTo>
                  <a:pt x="3451510" y="424692"/>
                  <a:pt x="3459969" y="451792"/>
                  <a:pt x="3476886" y="470311"/>
                </a:cubicBezTo>
                <a:cubicBezTo>
                  <a:pt x="3493802" y="488831"/>
                  <a:pt x="3515358" y="498091"/>
                  <a:pt x="3541551" y="498091"/>
                </a:cubicBezTo>
                <a:cubicBezTo>
                  <a:pt x="3563379" y="498091"/>
                  <a:pt x="3581729" y="492498"/>
                  <a:pt x="3596599" y="481311"/>
                </a:cubicBezTo>
                <a:cubicBezTo>
                  <a:pt x="3611469" y="470124"/>
                  <a:pt x="3622588" y="452934"/>
                  <a:pt x="3629955" y="429742"/>
                </a:cubicBezTo>
                <a:lnTo>
                  <a:pt x="3788346" y="447750"/>
                </a:lnTo>
                <a:cubicBezTo>
                  <a:pt x="3779614" y="480765"/>
                  <a:pt x="3765290" y="509346"/>
                  <a:pt x="3745371" y="533493"/>
                </a:cubicBezTo>
                <a:cubicBezTo>
                  <a:pt x="3725453" y="557641"/>
                  <a:pt x="3700010" y="576399"/>
                  <a:pt x="3669041" y="589769"/>
                </a:cubicBezTo>
                <a:cubicBezTo>
                  <a:pt x="3638073" y="603139"/>
                  <a:pt x="3598714" y="609824"/>
                  <a:pt x="3550965" y="609824"/>
                </a:cubicBezTo>
                <a:cubicBezTo>
                  <a:pt x="3504853" y="609824"/>
                  <a:pt x="3466449" y="605531"/>
                  <a:pt x="3435753" y="596944"/>
                </a:cubicBezTo>
                <a:cubicBezTo>
                  <a:pt x="3405057" y="588358"/>
                  <a:pt x="3378659" y="574455"/>
                  <a:pt x="3356558" y="555236"/>
                </a:cubicBezTo>
                <a:cubicBezTo>
                  <a:pt x="3334457" y="536017"/>
                  <a:pt x="3317131" y="513459"/>
                  <a:pt x="3304580" y="487562"/>
                </a:cubicBezTo>
                <a:cubicBezTo>
                  <a:pt x="3292029" y="461664"/>
                  <a:pt x="3285753" y="427316"/>
                  <a:pt x="3285753" y="384517"/>
                </a:cubicBezTo>
                <a:cubicBezTo>
                  <a:pt x="3285753" y="339807"/>
                  <a:pt x="3293393" y="302595"/>
                  <a:pt x="3308673" y="272880"/>
                </a:cubicBezTo>
                <a:cubicBezTo>
                  <a:pt x="3319859" y="251073"/>
                  <a:pt x="3335139" y="231514"/>
                  <a:pt x="3354512" y="214203"/>
                </a:cubicBezTo>
                <a:cubicBezTo>
                  <a:pt x="3373884" y="196892"/>
                  <a:pt x="3393802" y="184011"/>
                  <a:pt x="3414266" y="175561"/>
                </a:cubicBezTo>
                <a:cubicBezTo>
                  <a:pt x="3446735" y="162204"/>
                  <a:pt x="3488345" y="155526"/>
                  <a:pt x="3539096" y="155526"/>
                </a:cubicBezTo>
                <a:close/>
                <a:moveTo>
                  <a:pt x="1847850" y="155526"/>
                </a:moveTo>
                <a:cubicBezTo>
                  <a:pt x="1934890" y="155526"/>
                  <a:pt x="2000647" y="180765"/>
                  <a:pt x="2045122" y="231242"/>
                </a:cubicBezTo>
                <a:cubicBezTo>
                  <a:pt x="2080866" y="271897"/>
                  <a:pt x="2098737" y="321965"/>
                  <a:pt x="2098737" y="381447"/>
                </a:cubicBezTo>
                <a:cubicBezTo>
                  <a:pt x="2098737" y="448296"/>
                  <a:pt x="2076568" y="503070"/>
                  <a:pt x="2032230" y="545772"/>
                </a:cubicBezTo>
                <a:cubicBezTo>
                  <a:pt x="1987891" y="588473"/>
                  <a:pt x="1926568" y="609824"/>
                  <a:pt x="1848260" y="609824"/>
                </a:cubicBezTo>
                <a:cubicBezTo>
                  <a:pt x="1778410" y="609824"/>
                  <a:pt x="1721929" y="592088"/>
                  <a:pt x="1678819" y="556618"/>
                </a:cubicBezTo>
                <a:cubicBezTo>
                  <a:pt x="1625886" y="512689"/>
                  <a:pt x="1599419" y="455117"/>
                  <a:pt x="1599419" y="383903"/>
                </a:cubicBezTo>
                <a:cubicBezTo>
                  <a:pt x="1599419" y="317600"/>
                  <a:pt x="1621793" y="262961"/>
                  <a:pt x="1666541" y="219987"/>
                </a:cubicBezTo>
                <a:cubicBezTo>
                  <a:pt x="1711288" y="177013"/>
                  <a:pt x="1771725" y="155526"/>
                  <a:pt x="1847850" y="155526"/>
                </a:cubicBezTo>
                <a:close/>
                <a:moveTo>
                  <a:pt x="1502048" y="155526"/>
                </a:moveTo>
                <a:cubicBezTo>
                  <a:pt x="1526605" y="155526"/>
                  <a:pt x="1553481" y="163166"/>
                  <a:pt x="1582676" y="178445"/>
                </a:cubicBezTo>
                <a:lnTo>
                  <a:pt x="1531107" y="297136"/>
                </a:lnTo>
                <a:cubicBezTo>
                  <a:pt x="1511462" y="288950"/>
                  <a:pt x="1495909" y="284857"/>
                  <a:pt x="1484449" y="284857"/>
                </a:cubicBezTo>
                <a:cubicBezTo>
                  <a:pt x="1462621" y="284857"/>
                  <a:pt x="1445704" y="293862"/>
                  <a:pt x="1433699" y="311870"/>
                </a:cubicBezTo>
                <a:cubicBezTo>
                  <a:pt x="1416509" y="337245"/>
                  <a:pt x="1407915" y="384721"/>
                  <a:pt x="1407915" y="454298"/>
                </a:cubicBezTo>
                <a:lnTo>
                  <a:pt x="1407915" y="600001"/>
                </a:lnTo>
                <a:lnTo>
                  <a:pt x="1240520" y="600001"/>
                </a:lnTo>
                <a:lnTo>
                  <a:pt x="1240520" y="165349"/>
                </a:lnTo>
                <a:lnTo>
                  <a:pt x="1396455" y="165349"/>
                </a:lnTo>
                <a:lnTo>
                  <a:pt x="1396455" y="236563"/>
                </a:lnTo>
                <a:cubicBezTo>
                  <a:pt x="1411462" y="205731"/>
                  <a:pt x="1426946" y="184516"/>
                  <a:pt x="1442908" y="172920"/>
                </a:cubicBezTo>
                <a:cubicBezTo>
                  <a:pt x="1458869" y="161324"/>
                  <a:pt x="1478583" y="155526"/>
                  <a:pt x="1502048" y="155526"/>
                </a:cubicBezTo>
                <a:close/>
                <a:moveTo>
                  <a:pt x="617712" y="155526"/>
                </a:moveTo>
                <a:cubicBezTo>
                  <a:pt x="663823" y="155526"/>
                  <a:pt x="699908" y="169237"/>
                  <a:pt x="725965" y="196658"/>
                </a:cubicBezTo>
                <a:cubicBezTo>
                  <a:pt x="752023" y="224080"/>
                  <a:pt x="765051" y="266440"/>
                  <a:pt x="765051" y="323739"/>
                </a:cubicBezTo>
                <a:lnTo>
                  <a:pt x="765051" y="600001"/>
                </a:lnTo>
                <a:lnTo>
                  <a:pt x="597657" y="600001"/>
                </a:lnTo>
                <a:lnTo>
                  <a:pt x="597657" y="360983"/>
                </a:lnTo>
                <a:cubicBezTo>
                  <a:pt x="597657" y="333698"/>
                  <a:pt x="592609" y="314394"/>
                  <a:pt x="582514" y="303070"/>
                </a:cubicBezTo>
                <a:cubicBezTo>
                  <a:pt x="572418" y="291747"/>
                  <a:pt x="558230" y="286085"/>
                  <a:pt x="539949" y="286085"/>
                </a:cubicBezTo>
                <a:cubicBezTo>
                  <a:pt x="519758" y="286085"/>
                  <a:pt x="503387" y="293725"/>
                  <a:pt x="490835" y="309005"/>
                </a:cubicBezTo>
                <a:cubicBezTo>
                  <a:pt x="478284" y="324285"/>
                  <a:pt x="472009" y="351706"/>
                  <a:pt x="472009" y="391270"/>
                </a:cubicBezTo>
                <a:lnTo>
                  <a:pt x="472009" y="600001"/>
                </a:lnTo>
                <a:lnTo>
                  <a:pt x="305433" y="600001"/>
                </a:lnTo>
                <a:lnTo>
                  <a:pt x="305433" y="165349"/>
                </a:lnTo>
                <a:lnTo>
                  <a:pt x="460549" y="165349"/>
                </a:lnTo>
                <a:lnTo>
                  <a:pt x="460549" y="236153"/>
                </a:lnTo>
                <a:cubicBezTo>
                  <a:pt x="483741" y="207231"/>
                  <a:pt x="507207" y="186563"/>
                  <a:pt x="530945" y="174148"/>
                </a:cubicBezTo>
                <a:cubicBezTo>
                  <a:pt x="554683" y="161733"/>
                  <a:pt x="583605" y="155526"/>
                  <a:pt x="617712" y="155526"/>
                </a:cubicBezTo>
                <a:close/>
                <a:moveTo>
                  <a:pt x="4245397" y="0"/>
                </a:moveTo>
                <a:lnTo>
                  <a:pt x="4411973" y="0"/>
                </a:lnTo>
                <a:lnTo>
                  <a:pt x="4411973" y="113370"/>
                </a:lnTo>
                <a:lnTo>
                  <a:pt x="4245397" y="113370"/>
                </a:lnTo>
                <a:close/>
                <a:moveTo>
                  <a:pt x="4068738" y="0"/>
                </a:moveTo>
                <a:lnTo>
                  <a:pt x="4068738" y="165349"/>
                </a:lnTo>
                <a:lnTo>
                  <a:pt x="4160416" y="165349"/>
                </a:lnTo>
                <a:lnTo>
                  <a:pt x="4160416" y="287313"/>
                </a:lnTo>
                <a:lnTo>
                  <a:pt x="4068738" y="287313"/>
                </a:lnTo>
                <a:lnTo>
                  <a:pt x="4068738" y="441304"/>
                </a:lnTo>
                <a:cubicBezTo>
                  <a:pt x="4068738" y="459819"/>
                  <a:pt x="4070512" y="472072"/>
                  <a:pt x="4074059" y="478062"/>
                </a:cubicBezTo>
                <a:cubicBezTo>
                  <a:pt x="4079516" y="487322"/>
                  <a:pt x="4089065" y="491952"/>
                  <a:pt x="4102708" y="491952"/>
                </a:cubicBezTo>
                <a:cubicBezTo>
                  <a:pt x="4114986" y="491952"/>
                  <a:pt x="4132176" y="488411"/>
                  <a:pt x="4154277" y="481330"/>
                </a:cubicBezTo>
                <a:lnTo>
                  <a:pt x="4166555" y="596318"/>
                </a:lnTo>
                <a:cubicBezTo>
                  <a:pt x="4125355" y="605322"/>
                  <a:pt x="4086883" y="609824"/>
                  <a:pt x="4051139" y="609824"/>
                </a:cubicBezTo>
                <a:cubicBezTo>
                  <a:pt x="4009666" y="609824"/>
                  <a:pt x="3979106" y="604510"/>
                  <a:pt x="3959461" y="593881"/>
                </a:cubicBezTo>
                <a:cubicBezTo>
                  <a:pt x="3939815" y="583253"/>
                  <a:pt x="3925286" y="567106"/>
                  <a:pt x="3915873" y="545442"/>
                </a:cubicBezTo>
                <a:cubicBezTo>
                  <a:pt x="3906459" y="523778"/>
                  <a:pt x="3901753" y="488695"/>
                  <a:pt x="3901753" y="440191"/>
                </a:cubicBezTo>
                <a:lnTo>
                  <a:pt x="3901753" y="287313"/>
                </a:lnTo>
                <a:lnTo>
                  <a:pt x="3840361" y="287313"/>
                </a:lnTo>
                <a:lnTo>
                  <a:pt x="3840361" y="165349"/>
                </a:lnTo>
                <a:lnTo>
                  <a:pt x="3901753" y="165349"/>
                </a:lnTo>
                <a:lnTo>
                  <a:pt x="3901753" y="85539"/>
                </a:lnTo>
                <a:close/>
                <a:moveTo>
                  <a:pt x="2471217" y="0"/>
                </a:moveTo>
                <a:lnTo>
                  <a:pt x="2639430" y="0"/>
                </a:lnTo>
                <a:lnTo>
                  <a:pt x="2639430" y="600001"/>
                </a:lnTo>
                <a:lnTo>
                  <a:pt x="2483495" y="600001"/>
                </a:lnTo>
                <a:lnTo>
                  <a:pt x="2483495" y="535745"/>
                </a:lnTo>
                <a:cubicBezTo>
                  <a:pt x="2461667" y="563030"/>
                  <a:pt x="2441749" y="581447"/>
                  <a:pt x="2423741" y="590997"/>
                </a:cubicBezTo>
                <a:cubicBezTo>
                  <a:pt x="2399730" y="603548"/>
                  <a:pt x="2372990" y="609824"/>
                  <a:pt x="2343522" y="609824"/>
                </a:cubicBezTo>
                <a:cubicBezTo>
                  <a:pt x="2284314" y="609824"/>
                  <a:pt x="2239089" y="587313"/>
                  <a:pt x="2207847" y="542293"/>
                </a:cubicBezTo>
                <a:cubicBezTo>
                  <a:pt x="2176605" y="497272"/>
                  <a:pt x="2160985" y="442566"/>
                  <a:pt x="2160985" y="378173"/>
                </a:cubicBezTo>
                <a:cubicBezTo>
                  <a:pt x="2160985" y="306140"/>
                  <a:pt x="2178243" y="251024"/>
                  <a:pt x="2212758" y="212825"/>
                </a:cubicBezTo>
                <a:cubicBezTo>
                  <a:pt x="2247274" y="174625"/>
                  <a:pt x="2291135" y="155526"/>
                  <a:pt x="2344341" y="155526"/>
                </a:cubicBezTo>
                <a:cubicBezTo>
                  <a:pt x="2370262" y="155526"/>
                  <a:pt x="2393795" y="159891"/>
                  <a:pt x="2414941" y="168623"/>
                </a:cubicBezTo>
                <a:cubicBezTo>
                  <a:pt x="2436087" y="177354"/>
                  <a:pt x="2454846" y="190451"/>
                  <a:pt x="2471217" y="207913"/>
                </a:cubicBezTo>
                <a:close/>
                <a:moveTo>
                  <a:pt x="1068363" y="0"/>
                </a:moveTo>
                <a:lnTo>
                  <a:pt x="1068363" y="165349"/>
                </a:lnTo>
                <a:lnTo>
                  <a:pt x="1160041" y="165349"/>
                </a:lnTo>
                <a:lnTo>
                  <a:pt x="1160041" y="287313"/>
                </a:lnTo>
                <a:lnTo>
                  <a:pt x="1068363" y="287313"/>
                </a:lnTo>
                <a:lnTo>
                  <a:pt x="1068363" y="441304"/>
                </a:lnTo>
                <a:cubicBezTo>
                  <a:pt x="1068363" y="459819"/>
                  <a:pt x="1070137" y="472072"/>
                  <a:pt x="1073684" y="478062"/>
                </a:cubicBezTo>
                <a:cubicBezTo>
                  <a:pt x="1079141" y="487322"/>
                  <a:pt x="1088690" y="491952"/>
                  <a:pt x="1102333" y="491952"/>
                </a:cubicBezTo>
                <a:cubicBezTo>
                  <a:pt x="1114611" y="491952"/>
                  <a:pt x="1131801" y="488411"/>
                  <a:pt x="1153902" y="481330"/>
                </a:cubicBezTo>
                <a:lnTo>
                  <a:pt x="1166180" y="596318"/>
                </a:lnTo>
                <a:cubicBezTo>
                  <a:pt x="1124980" y="605322"/>
                  <a:pt x="1086508" y="609824"/>
                  <a:pt x="1050764" y="609824"/>
                </a:cubicBezTo>
                <a:cubicBezTo>
                  <a:pt x="1009291" y="609824"/>
                  <a:pt x="978731" y="604510"/>
                  <a:pt x="959086" y="593881"/>
                </a:cubicBezTo>
                <a:cubicBezTo>
                  <a:pt x="939441" y="583253"/>
                  <a:pt x="924911" y="567106"/>
                  <a:pt x="915498" y="545442"/>
                </a:cubicBezTo>
                <a:cubicBezTo>
                  <a:pt x="906085" y="523778"/>
                  <a:pt x="901378" y="488695"/>
                  <a:pt x="901378" y="440191"/>
                </a:cubicBezTo>
                <a:lnTo>
                  <a:pt x="901378" y="287313"/>
                </a:lnTo>
                <a:lnTo>
                  <a:pt x="839986" y="287313"/>
                </a:lnTo>
                <a:lnTo>
                  <a:pt x="839986" y="165349"/>
                </a:lnTo>
                <a:lnTo>
                  <a:pt x="901378" y="165349"/>
                </a:lnTo>
                <a:lnTo>
                  <a:pt x="901378" y="85539"/>
                </a:lnTo>
                <a:close/>
                <a:moveTo>
                  <a:pt x="0" y="0"/>
                </a:moveTo>
                <a:lnTo>
                  <a:pt x="185812" y="0"/>
                </a:lnTo>
                <a:lnTo>
                  <a:pt x="185812" y="600001"/>
                </a:lnTo>
                <a:lnTo>
                  <a:pt x="0" y="600001"/>
                </a:lnTo>
                <a:close/>
              </a:path>
            </a:pathLst>
          </a:cu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739C4DBE-1D5E-69A8-760D-C189236D2204}"/>
              </a:ext>
            </a:extLst>
          </p:cNvPr>
          <p:cNvSpPr/>
          <p:nvPr/>
        </p:nvSpPr>
        <p:spPr>
          <a:xfrm>
            <a:off x="229116" y="1979582"/>
            <a:ext cx="8771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2">
                    <a:lumMod val="5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1.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F2F3355-26ED-C8B7-A4CD-B888B26B561F}"/>
              </a:ext>
            </a:extLst>
          </p:cNvPr>
          <p:cNvSpPr/>
          <p:nvPr/>
        </p:nvSpPr>
        <p:spPr>
          <a:xfrm>
            <a:off x="3331311" y="1979582"/>
            <a:ext cx="87716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tx2">
                    <a:lumMod val="5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2</a:t>
            </a:r>
            <a:r>
              <a:rPr lang="en-US" sz="5400" b="0" cap="none" spc="0" dirty="0">
                <a:ln w="0"/>
                <a:solidFill>
                  <a:schemeClr val="tx2">
                    <a:lumMod val="5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.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293FF3F-A519-3190-5022-FAD7B96049B2}"/>
              </a:ext>
            </a:extLst>
          </p:cNvPr>
          <p:cNvSpPr/>
          <p:nvPr/>
        </p:nvSpPr>
        <p:spPr>
          <a:xfrm>
            <a:off x="6380754" y="1979582"/>
            <a:ext cx="87716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tx2">
                    <a:lumMod val="5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3</a:t>
            </a:r>
            <a:r>
              <a:rPr lang="en-US" sz="5400" b="0" cap="none" spc="0" dirty="0">
                <a:ln w="0"/>
                <a:solidFill>
                  <a:schemeClr val="tx2">
                    <a:lumMod val="5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.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786F8AC-E011-5DEC-36F1-34D8792BFBA7}"/>
              </a:ext>
            </a:extLst>
          </p:cNvPr>
          <p:cNvSpPr/>
          <p:nvPr/>
        </p:nvSpPr>
        <p:spPr>
          <a:xfrm>
            <a:off x="9514870" y="1979582"/>
            <a:ext cx="87716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tx2">
                    <a:lumMod val="5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4</a:t>
            </a:r>
            <a:r>
              <a:rPr lang="en-US" sz="5400" b="0" cap="none" spc="0" dirty="0">
                <a:ln w="0"/>
                <a:solidFill>
                  <a:schemeClr val="tx2">
                    <a:lumMod val="5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76417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0" grpId="0" animBg="1"/>
      <p:bldP spid="21" grpId="0" animBg="1"/>
      <p:bldP spid="7" grpId="0"/>
      <p:bldP spid="9" grpId="0"/>
      <p:bldP spid="11" grpId="0"/>
      <p:bldP spid="22" grpId="0" animBg="1"/>
      <p:bldP spid="13" grpId="0"/>
      <p:bldP spid="31" grpId="0"/>
      <p:bldP spid="32" grpId="0"/>
      <p:bldP spid="33" grpId="0"/>
      <p:bldP spid="3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E25B1-AB9D-02E4-1B55-65BFED2AC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23" y="106657"/>
            <a:ext cx="10515600" cy="1325563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Arial Black" panose="020B0A04020102020204" pitchFamily="34" charset="0"/>
              </a:rPr>
              <a:t>Data Model: Star Schema</a:t>
            </a:r>
          </a:p>
        </p:txBody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695E7E7E-6155-7B32-B00D-6A110F8AC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694" y="1562985"/>
            <a:ext cx="7283301" cy="4667693"/>
          </a:xfrm>
          <a:custGeom>
            <a:avLst/>
            <a:gdLst/>
            <a:ahLst/>
            <a:cxnLst/>
            <a:rect l="l" t="t" r="r" b="b"/>
            <a:pathLst>
              <a:path w="16381190" h="8837445">
                <a:moveTo>
                  <a:pt x="0" y="0"/>
                </a:moveTo>
                <a:lnTo>
                  <a:pt x="16381190" y="0"/>
                </a:lnTo>
                <a:lnTo>
                  <a:pt x="16381190" y="8837445"/>
                </a:lnTo>
                <a:lnTo>
                  <a:pt x="0" y="88374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99" b="-1601"/>
            </a:stretch>
          </a:blipFill>
        </p:spPr>
        <p:txBody>
          <a:bodyPr>
            <a:normAutofit/>
          </a:bodyPr>
          <a:lstStyle/>
          <a:p>
            <a:r>
              <a:rPr lang="en-US" sz="100" dirty="0"/>
              <a:t>.</a:t>
            </a:r>
            <a:endParaRPr lang="en-IN" sz="1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8ECA83-13C2-14F4-0594-E25052F9CDB7}"/>
              </a:ext>
            </a:extLst>
          </p:cNvPr>
          <p:cNvSpPr txBox="1"/>
          <p:nvPr/>
        </p:nvSpPr>
        <p:spPr>
          <a:xfrm>
            <a:off x="7495952" y="1070082"/>
            <a:ext cx="4525925" cy="5570756"/>
          </a:xfrm>
          <a:prstGeom prst="rect">
            <a:avLst/>
          </a:prstGeom>
          <a:solidFill>
            <a:srgbClr val="FED476"/>
          </a:solidFill>
          <a:effectLst>
            <a:outerShdw blurRad="50800" dist="38100" dir="5400000" sx="103000" sy="103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000" b="1" dirty="0">
                <a:latin typeface="Arial Black" panose="020B0A04020102020204" pitchFamily="34" charset="0"/>
              </a:rPr>
              <a:t>Star Schema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Power BI, the star schema data model is a structure used for organizing and connecting tables in a way that facilitates efficient data analysis and reporting.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Fact Table: Central table containing numerical measures Dimension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Tables:Store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descriptive attributes related to the measures in the fact table.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Relationships:Establish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relationships between the fact table and dimension 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tables.Typically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, one-to-many relationships from dimensions to the fact table.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Benefits:Simplifies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queries and improves performance. Using the star schema in Power BI makes it easier to analyze and visualize data in a structured and meaningful way.</a:t>
            </a:r>
          </a:p>
        </p:txBody>
      </p:sp>
    </p:spTree>
    <p:extLst>
      <p:ext uri="{BB962C8B-B14F-4D97-AF65-F5344CB8AC3E}">
        <p14:creationId xmlns:p14="http://schemas.microsoft.com/office/powerpoint/2010/main" val="3255479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6B7960C-482C-4F01-7859-8ADB8A6124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4021202"/>
              </p:ext>
            </p:extLst>
          </p:nvPr>
        </p:nvGraphicFramePr>
        <p:xfrm>
          <a:off x="2887038" y="1008218"/>
          <a:ext cx="6826286" cy="60400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6FB551CB-45D8-F552-6422-74A09EDEDD74}"/>
              </a:ext>
            </a:extLst>
          </p:cNvPr>
          <p:cNvSpPr/>
          <p:nvPr/>
        </p:nvSpPr>
        <p:spPr>
          <a:xfrm>
            <a:off x="2807590" y="546553"/>
            <a:ext cx="6985182" cy="923330"/>
          </a:xfrm>
          <a:prstGeom prst="rect">
            <a:avLst/>
          </a:prstGeom>
          <a:noFill/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  <a:cs typeface="Times New Roman" panose="02020603050405020304" pitchFamily="18" charset="0"/>
              </a:rPr>
              <a:t>MOST USED DATA</a:t>
            </a:r>
            <a:endParaRPr lang="en-IN" sz="54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08509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A4E0D00-905E-45EE-B018-977AA82A0E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graphicEl>
                                              <a:dgm id="{BA4E0D00-905E-45EE-B018-977AA82A0E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graphicEl>
                                              <a:dgm id="{BA4E0D00-905E-45EE-B018-977AA82A0E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5D46143-64D8-4262-ADD8-A1485F46AF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graphicEl>
                                              <a:dgm id="{65D46143-64D8-4262-ADD8-A1485F46AF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graphicEl>
                                              <a:dgm id="{65D46143-64D8-4262-ADD8-A1485F46AF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81E64AF-2911-4FF9-ADA0-D1485DC572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graphicEl>
                                              <a:dgm id="{081E64AF-2911-4FF9-ADA0-D1485DC572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graphicEl>
                                              <a:dgm id="{081E64AF-2911-4FF9-ADA0-D1485DC5726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B667B76-B5BC-40B2-8921-827ABBCA8A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graphicEl>
                                              <a:dgm id="{2B667B76-B5BC-40B2-8921-827ABBCA8A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graphicEl>
                                              <a:dgm id="{2B667B76-B5BC-40B2-8921-827ABBCA8A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AF8CF52-8407-4A3B-8CAC-8347B4F367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graphicEl>
                                              <a:dgm id="{2AF8CF52-8407-4A3B-8CAC-8347B4F367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graphicEl>
                                              <a:dgm id="{2AF8CF52-8407-4A3B-8CAC-8347B4F367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7F70EB0-7422-4AA2-8204-838D23A12B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graphicEl>
                                              <a:dgm id="{67F70EB0-7422-4AA2-8204-838D23A12B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>
                                            <p:graphicEl>
                                              <a:dgm id="{67F70EB0-7422-4AA2-8204-838D23A12B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78107CC-EA0A-4C9D-9E61-5B6DC4A205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graphicEl>
                                              <a:dgm id="{F78107CC-EA0A-4C9D-9E61-5B6DC4A205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graphicEl>
                                              <a:dgm id="{F78107CC-EA0A-4C9D-9E61-5B6DC4A205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83AFFEC-247B-479B-B7F7-8D3DAF581A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">
                                            <p:graphicEl>
                                              <a:dgm id="{783AFFEC-247B-479B-B7F7-8D3DAF581A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>
                                            <p:graphicEl>
                                              <a:dgm id="{783AFFEC-247B-479B-B7F7-8D3DAF581A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04D02FD-F686-405E-A947-326292BCB1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>
                                            <p:graphicEl>
                                              <a:dgm id="{B04D02FD-F686-405E-A947-326292BCB1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">
                                            <p:graphicEl>
                                              <a:dgm id="{B04D02FD-F686-405E-A947-326292BCB1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2CEA598-F070-43C8-9B1A-913A276FB9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graphicEl>
                                              <a:dgm id="{92CEA598-F070-43C8-9B1A-913A276FB9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graphicEl>
                                              <a:dgm id="{92CEA598-F070-43C8-9B1A-913A276FB9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4639461-EA09-436A-85DB-4025B88C81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">
                                            <p:graphicEl>
                                              <a:dgm id="{E4639461-EA09-436A-85DB-4025B88C81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>
                                            <p:graphicEl>
                                              <a:dgm id="{E4639461-EA09-436A-85DB-4025B88C81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F598246-6C35-454E-9562-F0F5D0E44A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">
                                            <p:graphicEl>
                                              <a:dgm id="{3F598246-6C35-454E-9562-F0F5D0E44A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>
                                            <p:graphicEl>
                                              <a:dgm id="{3F598246-6C35-454E-9562-F0F5D0E44A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9E96CAE-2D94-4982-B510-4B5F1FC315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">
                                            <p:graphicEl>
                                              <a:dgm id="{69E96CAE-2D94-4982-B510-4B5F1FC315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">
                                            <p:graphicEl>
                                              <a:dgm id="{69E96CAE-2D94-4982-B510-4B5F1FC315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A9FB2CB-D149-4440-B7C3-FD0CDE56F8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">
                                            <p:graphicEl>
                                              <a:dgm id="{3A9FB2CB-D149-4440-B7C3-FD0CDE56F8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">
                                            <p:graphicEl>
                                              <a:dgm id="{3A9FB2CB-D149-4440-B7C3-FD0CDE56F8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A3B7976-A2E2-41D1-B8D5-231A6B81EC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">
                                            <p:graphicEl>
                                              <a:dgm id="{CA3B7976-A2E2-41D1-B8D5-231A6B81EC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">
                                            <p:graphicEl>
                                              <a:dgm id="{CA3B7976-A2E2-41D1-B8D5-231A6B81EC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F67BDC6-60B0-4671-8A5E-0961D59F50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">
                                            <p:graphicEl>
                                              <a:dgm id="{8F67BDC6-60B0-4671-8A5E-0961D59F50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">
                                            <p:graphicEl>
                                              <a:dgm id="{8F67BDC6-60B0-4671-8A5E-0961D59F50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E1521BE-C2F6-4693-8A59-AC9962D142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5">
                                            <p:graphicEl>
                                              <a:dgm id="{6E1521BE-C2F6-4693-8A59-AC9962D142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">
                                            <p:graphicEl>
                                              <a:dgm id="{6E1521BE-C2F6-4693-8A59-AC9962D142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930FB-21E5-F9A2-A647-517DC47BC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>
                <a:solidFill>
                  <a:schemeClr val="bg1"/>
                </a:solidFill>
                <a:latin typeface="Arial Black" panose="020B0A04020102020204" pitchFamily="34" charset="0"/>
              </a:rPr>
              <a:t>OBJECTIVE:</a:t>
            </a:r>
            <a:br>
              <a:rPr lang="en-IN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en-IN" dirty="0">
                <a:solidFill>
                  <a:schemeClr val="bg1"/>
                </a:solidFill>
                <a:latin typeface="Arial Black" panose="020B0A04020102020204" pitchFamily="34" charset="0"/>
              </a:rPr>
              <a:t>QUALITY ANALYSIS DATASET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B961FC9-4B4F-6EB6-3A3C-5C5626E0779B}"/>
              </a:ext>
            </a:extLst>
          </p:cNvPr>
          <p:cNvGrpSpPr/>
          <p:nvPr/>
        </p:nvGrpSpPr>
        <p:grpSpPr>
          <a:xfrm>
            <a:off x="1069975" y="2385390"/>
            <a:ext cx="10058399" cy="3617844"/>
            <a:chOff x="1069975" y="2385390"/>
            <a:chExt cx="10058399" cy="3617844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C5A99FB1-BA58-B2F4-997B-9AAAD8AC09EA}"/>
                </a:ext>
              </a:extLst>
            </p:cNvPr>
            <p:cNvSpPr/>
            <p:nvPr/>
          </p:nvSpPr>
          <p:spPr>
            <a:xfrm>
              <a:off x="1069975" y="2385390"/>
              <a:ext cx="7744967" cy="651212"/>
            </a:xfrm>
            <a:custGeom>
              <a:avLst/>
              <a:gdLst>
                <a:gd name="connsiteX0" fmla="*/ 0 w 7744967"/>
                <a:gd name="connsiteY0" fmla="*/ 65121 h 651212"/>
                <a:gd name="connsiteX1" fmla="*/ 65121 w 7744967"/>
                <a:gd name="connsiteY1" fmla="*/ 0 h 651212"/>
                <a:gd name="connsiteX2" fmla="*/ 7679846 w 7744967"/>
                <a:gd name="connsiteY2" fmla="*/ 0 h 651212"/>
                <a:gd name="connsiteX3" fmla="*/ 7744967 w 7744967"/>
                <a:gd name="connsiteY3" fmla="*/ 65121 h 651212"/>
                <a:gd name="connsiteX4" fmla="*/ 7744967 w 7744967"/>
                <a:gd name="connsiteY4" fmla="*/ 586091 h 651212"/>
                <a:gd name="connsiteX5" fmla="*/ 7679846 w 7744967"/>
                <a:gd name="connsiteY5" fmla="*/ 651212 h 651212"/>
                <a:gd name="connsiteX6" fmla="*/ 65121 w 7744967"/>
                <a:gd name="connsiteY6" fmla="*/ 651212 h 651212"/>
                <a:gd name="connsiteX7" fmla="*/ 0 w 7744967"/>
                <a:gd name="connsiteY7" fmla="*/ 586091 h 651212"/>
                <a:gd name="connsiteX8" fmla="*/ 0 w 7744967"/>
                <a:gd name="connsiteY8" fmla="*/ 65121 h 65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44967" h="651212">
                  <a:moveTo>
                    <a:pt x="0" y="65121"/>
                  </a:moveTo>
                  <a:cubicBezTo>
                    <a:pt x="0" y="29156"/>
                    <a:pt x="29156" y="0"/>
                    <a:pt x="65121" y="0"/>
                  </a:cubicBezTo>
                  <a:lnTo>
                    <a:pt x="7679846" y="0"/>
                  </a:lnTo>
                  <a:cubicBezTo>
                    <a:pt x="7715811" y="0"/>
                    <a:pt x="7744967" y="29156"/>
                    <a:pt x="7744967" y="65121"/>
                  </a:cubicBezTo>
                  <a:lnTo>
                    <a:pt x="7744967" y="586091"/>
                  </a:lnTo>
                  <a:cubicBezTo>
                    <a:pt x="7744967" y="622056"/>
                    <a:pt x="7715811" y="651212"/>
                    <a:pt x="7679846" y="651212"/>
                  </a:cubicBezTo>
                  <a:lnTo>
                    <a:pt x="65121" y="651212"/>
                  </a:lnTo>
                  <a:cubicBezTo>
                    <a:pt x="29156" y="651212"/>
                    <a:pt x="0" y="622056"/>
                    <a:pt x="0" y="586091"/>
                  </a:cubicBezTo>
                  <a:lnTo>
                    <a:pt x="0" y="6512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9083" tIns="99083" rIns="839836" bIns="99083" numCol="1" spcCol="1270" anchor="ctr" anchorCtr="0">
              <a:noAutofit/>
            </a:bodyPr>
            <a:lstStyle/>
            <a:p>
              <a:pPr marL="0" lvl="0" indent="0" algn="l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Analyse</a:t>
              </a:r>
              <a:r>
                <a:rPr lang="en-US" sz="2100" kern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the quality work of Auditors </a:t>
              </a: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627D31E0-09AC-20B0-426D-D3EB3A920A59}"/>
                </a:ext>
              </a:extLst>
            </p:cNvPr>
            <p:cNvSpPr/>
            <p:nvPr/>
          </p:nvSpPr>
          <p:spPr>
            <a:xfrm>
              <a:off x="1648333" y="3127048"/>
              <a:ext cx="7744967" cy="651212"/>
            </a:xfrm>
            <a:custGeom>
              <a:avLst/>
              <a:gdLst>
                <a:gd name="connsiteX0" fmla="*/ 0 w 7744967"/>
                <a:gd name="connsiteY0" fmla="*/ 65121 h 651212"/>
                <a:gd name="connsiteX1" fmla="*/ 65121 w 7744967"/>
                <a:gd name="connsiteY1" fmla="*/ 0 h 651212"/>
                <a:gd name="connsiteX2" fmla="*/ 7679846 w 7744967"/>
                <a:gd name="connsiteY2" fmla="*/ 0 h 651212"/>
                <a:gd name="connsiteX3" fmla="*/ 7744967 w 7744967"/>
                <a:gd name="connsiteY3" fmla="*/ 65121 h 651212"/>
                <a:gd name="connsiteX4" fmla="*/ 7744967 w 7744967"/>
                <a:gd name="connsiteY4" fmla="*/ 586091 h 651212"/>
                <a:gd name="connsiteX5" fmla="*/ 7679846 w 7744967"/>
                <a:gd name="connsiteY5" fmla="*/ 651212 h 651212"/>
                <a:gd name="connsiteX6" fmla="*/ 65121 w 7744967"/>
                <a:gd name="connsiteY6" fmla="*/ 651212 h 651212"/>
                <a:gd name="connsiteX7" fmla="*/ 0 w 7744967"/>
                <a:gd name="connsiteY7" fmla="*/ 586091 h 651212"/>
                <a:gd name="connsiteX8" fmla="*/ 0 w 7744967"/>
                <a:gd name="connsiteY8" fmla="*/ 65121 h 65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44967" h="651212">
                  <a:moveTo>
                    <a:pt x="0" y="65121"/>
                  </a:moveTo>
                  <a:cubicBezTo>
                    <a:pt x="0" y="29156"/>
                    <a:pt x="29156" y="0"/>
                    <a:pt x="65121" y="0"/>
                  </a:cubicBezTo>
                  <a:lnTo>
                    <a:pt x="7679846" y="0"/>
                  </a:lnTo>
                  <a:cubicBezTo>
                    <a:pt x="7715811" y="0"/>
                    <a:pt x="7744967" y="29156"/>
                    <a:pt x="7744967" y="65121"/>
                  </a:cubicBezTo>
                  <a:lnTo>
                    <a:pt x="7744967" y="586091"/>
                  </a:lnTo>
                  <a:cubicBezTo>
                    <a:pt x="7744967" y="622056"/>
                    <a:pt x="7715811" y="651212"/>
                    <a:pt x="7679846" y="651212"/>
                  </a:cubicBezTo>
                  <a:lnTo>
                    <a:pt x="65121" y="651212"/>
                  </a:lnTo>
                  <a:cubicBezTo>
                    <a:pt x="29156" y="651212"/>
                    <a:pt x="0" y="622056"/>
                    <a:pt x="0" y="586091"/>
                  </a:cubicBezTo>
                  <a:lnTo>
                    <a:pt x="0" y="6512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-363841"/>
                <a:satOff val="-20982"/>
                <a:lumOff val="2157"/>
                <a:alphaOff val="0"/>
              </a:schemeClr>
            </a:fillRef>
            <a:effectRef idx="0">
              <a:schemeClr val="accent2">
                <a:hueOff val="-363841"/>
                <a:satOff val="-20982"/>
                <a:lumOff val="2157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9083" tIns="99083" rIns="1100728" bIns="99083" numCol="1" spcCol="1270" anchor="ctr" anchorCtr="0">
              <a:noAutofit/>
            </a:bodyPr>
            <a:lstStyle/>
            <a:p>
              <a:pPr marL="0" lvl="0" indent="0" algn="l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Comparing and predicting future samples, defects and errors</a:t>
              </a: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A7F5E15F-866D-A12D-84DF-01AA01FD5E2F}"/>
                </a:ext>
              </a:extLst>
            </p:cNvPr>
            <p:cNvSpPr/>
            <p:nvPr/>
          </p:nvSpPr>
          <p:spPr>
            <a:xfrm>
              <a:off x="2226691" y="3868706"/>
              <a:ext cx="8490928" cy="651212"/>
            </a:xfrm>
            <a:custGeom>
              <a:avLst/>
              <a:gdLst>
                <a:gd name="connsiteX0" fmla="*/ 0 w 7744967"/>
                <a:gd name="connsiteY0" fmla="*/ 65121 h 651212"/>
                <a:gd name="connsiteX1" fmla="*/ 65121 w 7744967"/>
                <a:gd name="connsiteY1" fmla="*/ 0 h 651212"/>
                <a:gd name="connsiteX2" fmla="*/ 7679846 w 7744967"/>
                <a:gd name="connsiteY2" fmla="*/ 0 h 651212"/>
                <a:gd name="connsiteX3" fmla="*/ 7744967 w 7744967"/>
                <a:gd name="connsiteY3" fmla="*/ 65121 h 651212"/>
                <a:gd name="connsiteX4" fmla="*/ 7744967 w 7744967"/>
                <a:gd name="connsiteY4" fmla="*/ 586091 h 651212"/>
                <a:gd name="connsiteX5" fmla="*/ 7679846 w 7744967"/>
                <a:gd name="connsiteY5" fmla="*/ 651212 h 651212"/>
                <a:gd name="connsiteX6" fmla="*/ 65121 w 7744967"/>
                <a:gd name="connsiteY6" fmla="*/ 651212 h 651212"/>
                <a:gd name="connsiteX7" fmla="*/ 0 w 7744967"/>
                <a:gd name="connsiteY7" fmla="*/ 586091 h 651212"/>
                <a:gd name="connsiteX8" fmla="*/ 0 w 7744967"/>
                <a:gd name="connsiteY8" fmla="*/ 65121 h 65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44967" h="651212">
                  <a:moveTo>
                    <a:pt x="0" y="65121"/>
                  </a:moveTo>
                  <a:cubicBezTo>
                    <a:pt x="0" y="29156"/>
                    <a:pt x="29156" y="0"/>
                    <a:pt x="65121" y="0"/>
                  </a:cubicBezTo>
                  <a:lnTo>
                    <a:pt x="7679846" y="0"/>
                  </a:lnTo>
                  <a:cubicBezTo>
                    <a:pt x="7715811" y="0"/>
                    <a:pt x="7744967" y="29156"/>
                    <a:pt x="7744967" y="65121"/>
                  </a:cubicBezTo>
                  <a:lnTo>
                    <a:pt x="7744967" y="586091"/>
                  </a:lnTo>
                  <a:cubicBezTo>
                    <a:pt x="7744967" y="622056"/>
                    <a:pt x="7715811" y="651212"/>
                    <a:pt x="7679846" y="651212"/>
                  </a:cubicBezTo>
                  <a:lnTo>
                    <a:pt x="65121" y="651212"/>
                  </a:lnTo>
                  <a:cubicBezTo>
                    <a:pt x="29156" y="651212"/>
                    <a:pt x="0" y="622056"/>
                    <a:pt x="0" y="586091"/>
                  </a:cubicBezTo>
                  <a:lnTo>
                    <a:pt x="0" y="6512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-727682"/>
                <a:satOff val="-41964"/>
                <a:lumOff val="4314"/>
                <a:alphaOff val="0"/>
              </a:schemeClr>
            </a:fillRef>
            <a:effectRef idx="0">
              <a:schemeClr val="accent2">
                <a:hueOff val="-727682"/>
                <a:satOff val="-41964"/>
                <a:lumOff val="4314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9083" tIns="99083" rIns="1100728" bIns="99083" numCol="1" spcCol="1270" anchor="ctr" anchorCtr="0">
              <a:noAutofit/>
            </a:bodyPr>
            <a:lstStyle/>
            <a:p>
              <a:pPr marL="0" lvl="0" indent="0" algn="l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Management of employees work and diversity within organization</a:t>
              </a: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A5C09FA-0025-A85B-6D94-688D1131B00E}"/>
                </a:ext>
              </a:extLst>
            </p:cNvPr>
            <p:cNvSpPr/>
            <p:nvPr/>
          </p:nvSpPr>
          <p:spPr>
            <a:xfrm>
              <a:off x="2805048" y="4610364"/>
              <a:ext cx="7912571" cy="651212"/>
            </a:xfrm>
            <a:custGeom>
              <a:avLst/>
              <a:gdLst>
                <a:gd name="connsiteX0" fmla="*/ 0 w 7744967"/>
                <a:gd name="connsiteY0" fmla="*/ 65121 h 651212"/>
                <a:gd name="connsiteX1" fmla="*/ 65121 w 7744967"/>
                <a:gd name="connsiteY1" fmla="*/ 0 h 651212"/>
                <a:gd name="connsiteX2" fmla="*/ 7679846 w 7744967"/>
                <a:gd name="connsiteY2" fmla="*/ 0 h 651212"/>
                <a:gd name="connsiteX3" fmla="*/ 7744967 w 7744967"/>
                <a:gd name="connsiteY3" fmla="*/ 65121 h 651212"/>
                <a:gd name="connsiteX4" fmla="*/ 7744967 w 7744967"/>
                <a:gd name="connsiteY4" fmla="*/ 586091 h 651212"/>
                <a:gd name="connsiteX5" fmla="*/ 7679846 w 7744967"/>
                <a:gd name="connsiteY5" fmla="*/ 651212 h 651212"/>
                <a:gd name="connsiteX6" fmla="*/ 65121 w 7744967"/>
                <a:gd name="connsiteY6" fmla="*/ 651212 h 651212"/>
                <a:gd name="connsiteX7" fmla="*/ 0 w 7744967"/>
                <a:gd name="connsiteY7" fmla="*/ 586091 h 651212"/>
                <a:gd name="connsiteX8" fmla="*/ 0 w 7744967"/>
                <a:gd name="connsiteY8" fmla="*/ 65121 h 65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44967" h="651212">
                  <a:moveTo>
                    <a:pt x="0" y="65121"/>
                  </a:moveTo>
                  <a:cubicBezTo>
                    <a:pt x="0" y="29156"/>
                    <a:pt x="29156" y="0"/>
                    <a:pt x="65121" y="0"/>
                  </a:cubicBezTo>
                  <a:lnTo>
                    <a:pt x="7679846" y="0"/>
                  </a:lnTo>
                  <a:cubicBezTo>
                    <a:pt x="7715811" y="0"/>
                    <a:pt x="7744967" y="29156"/>
                    <a:pt x="7744967" y="65121"/>
                  </a:cubicBezTo>
                  <a:lnTo>
                    <a:pt x="7744967" y="586091"/>
                  </a:lnTo>
                  <a:cubicBezTo>
                    <a:pt x="7744967" y="622056"/>
                    <a:pt x="7715811" y="651212"/>
                    <a:pt x="7679846" y="651212"/>
                  </a:cubicBezTo>
                  <a:lnTo>
                    <a:pt x="65121" y="651212"/>
                  </a:lnTo>
                  <a:cubicBezTo>
                    <a:pt x="29156" y="651212"/>
                    <a:pt x="0" y="622056"/>
                    <a:pt x="0" y="586091"/>
                  </a:cubicBezTo>
                  <a:lnTo>
                    <a:pt x="0" y="6512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-1091522"/>
                <a:satOff val="-62946"/>
                <a:lumOff val="6471"/>
                <a:alphaOff val="0"/>
              </a:schemeClr>
            </a:fillRef>
            <a:effectRef idx="0">
              <a:schemeClr val="accent2">
                <a:hueOff val="-1091522"/>
                <a:satOff val="-62946"/>
                <a:lumOff val="6471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9083" tIns="99083" rIns="1100728" bIns="99083" numCol="1" spcCol="1270" anchor="ctr" anchorCtr="0">
              <a:noAutofit/>
            </a:bodyPr>
            <a:lstStyle/>
            <a:p>
              <a:pPr marL="0" lvl="0" indent="0" algn="l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Analyzing the role of special events and dates on work quality </a:t>
              </a: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633286B-23B8-F399-6B9A-F9534B88D40E}"/>
                </a:ext>
              </a:extLst>
            </p:cNvPr>
            <p:cNvSpPr/>
            <p:nvPr/>
          </p:nvSpPr>
          <p:spPr>
            <a:xfrm>
              <a:off x="3383407" y="5352022"/>
              <a:ext cx="7744967" cy="651212"/>
            </a:xfrm>
            <a:custGeom>
              <a:avLst/>
              <a:gdLst>
                <a:gd name="connsiteX0" fmla="*/ 0 w 7744967"/>
                <a:gd name="connsiteY0" fmla="*/ 65121 h 651212"/>
                <a:gd name="connsiteX1" fmla="*/ 65121 w 7744967"/>
                <a:gd name="connsiteY1" fmla="*/ 0 h 651212"/>
                <a:gd name="connsiteX2" fmla="*/ 7679846 w 7744967"/>
                <a:gd name="connsiteY2" fmla="*/ 0 h 651212"/>
                <a:gd name="connsiteX3" fmla="*/ 7744967 w 7744967"/>
                <a:gd name="connsiteY3" fmla="*/ 65121 h 651212"/>
                <a:gd name="connsiteX4" fmla="*/ 7744967 w 7744967"/>
                <a:gd name="connsiteY4" fmla="*/ 586091 h 651212"/>
                <a:gd name="connsiteX5" fmla="*/ 7679846 w 7744967"/>
                <a:gd name="connsiteY5" fmla="*/ 651212 h 651212"/>
                <a:gd name="connsiteX6" fmla="*/ 65121 w 7744967"/>
                <a:gd name="connsiteY6" fmla="*/ 651212 h 651212"/>
                <a:gd name="connsiteX7" fmla="*/ 0 w 7744967"/>
                <a:gd name="connsiteY7" fmla="*/ 586091 h 651212"/>
                <a:gd name="connsiteX8" fmla="*/ 0 w 7744967"/>
                <a:gd name="connsiteY8" fmla="*/ 65121 h 65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44967" h="651212">
                  <a:moveTo>
                    <a:pt x="0" y="65121"/>
                  </a:moveTo>
                  <a:cubicBezTo>
                    <a:pt x="0" y="29156"/>
                    <a:pt x="29156" y="0"/>
                    <a:pt x="65121" y="0"/>
                  </a:cubicBezTo>
                  <a:lnTo>
                    <a:pt x="7679846" y="0"/>
                  </a:lnTo>
                  <a:cubicBezTo>
                    <a:pt x="7715811" y="0"/>
                    <a:pt x="7744967" y="29156"/>
                    <a:pt x="7744967" y="65121"/>
                  </a:cubicBezTo>
                  <a:lnTo>
                    <a:pt x="7744967" y="586091"/>
                  </a:lnTo>
                  <a:cubicBezTo>
                    <a:pt x="7744967" y="622056"/>
                    <a:pt x="7715811" y="651212"/>
                    <a:pt x="7679846" y="651212"/>
                  </a:cubicBezTo>
                  <a:lnTo>
                    <a:pt x="65121" y="651212"/>
                  </a:lnTo>
                  <a:cubicBezTo>
                    <a:pt x="29156" y="651212"/>
                    <a:pt x="0" y="622056"/>
                    <a:pt x="0" y="586091"/>
                  </a:cubicBezTo>
                  <a:lnTo>
                    <a:pt x="0" y="6512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-1455363"/>
                <a:satOff val="-83928"/>
                <a:lumOff val="8628"/>
                <a:alphaOff val="0"/>
              </a:schemeClr>
            </a:fillRef>
            <a:effectRef idx="0">
              <a:schemeClr val="accent2">
                <a:hueOff val="-1455363"/>
                <a:satOff val="-83928"/>
                <a:lumOff val="8628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9083" tIns="99083" rIns="1100728" bIns="99083" numCol="1" spcCol="1270" anchor="ctr" anchorCtr="0">
              <a:noAutofit/>
            </a:bodyPr>
            <a:lstStyle/>
            <a:p>
              <a:pPr marL="0" lvl="0" indent="0" algn="l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100" kern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Optimizing Delegation of work </a:t>
              </a: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6E2451D-863A-7A3E-E988-624158783E11}"/>
                </a:ext>
              </a:extLst>
            </p:cNvPr>
            <p:cNvSpPr/>
            <p:nvPr/>
          </p:nvSpPr>
          <p:spPr>
            <a:xfrm>
              <a:off x="8391655" y="2861136"/>
              <a:ext cx="423287" cy="423287"/>
            </a:xfrm>
            <a:custGeom>
              <a:avLst/>
              <a:gdLst>
                <a:gd name="connsiteX0" fmla="*/ 0 w 423287"/>
                <a:gd name="connsiteY0" fmla="*/ 232808 h 423287"/>
                <a:gd name="connsiteX1" fmla="*/ 95240 w 423287"/>
                <a:gd name="connsiteY1" fmla="*/ 232808 h 423287"/>
                <a:gd name="connsiteX2" fmla="*/ 95240 w 423287"/>
                <a:gd name="connsiteY2" fmla="*/ 0 h 423287"/>
                <a:gd name="connsiteX3" fmla="*/ 328047 w 423287"/>
                <a:gd name="connsiteY3" fmla="*/ 0 h 423287"/>
                <a:gd name="connsiteX4" fmla="*/ 328047 w 423287"/>
                <a:gd name="connsiteY4" fmla="*/ 232808 h 423287"/>
                <a:gd name="connsiteX5" fmla="*/ 423287 w 423287"/>
                <a:gd name="connsiteY5" fmla="*/ 232808 h 423287"/>
                <a:gd name="connsiteX6" fmla="*/ 211644 w 423287"/>
                <a:gd name="connsiteY6" fmla="*/ 423287 h 423287"/>
                <a:gd name="connsiteX7" fmla="*/ 0 w 423287"/>
                <a:gd name="connsiteY7" fmla="*/ 232808 h 423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3287" h="423287">
                  <a:moveTo>
                    <a:pt x="0" y="232808"/>
                  </a:moveTo>
                  <a:lnTo>
                    <a:pt x="95240" y="232808"/>
                  </a:lnTo>
                  <a:lnTo>
                    <a:pt x="95240" y="0"/>
                  </a:lnTo>
                  <a:lnTo>
                    <a:pt x="328047" y="0"/>
                  </a:lnTo>
                  <a:lnTo>
                    <a:pt x="328047" y="232808"/>
                  </a:lnTo>
                  <a:lnTo>
                    <a:pt x="423287" y="232808"/>
                  </a:lnTo>
                  <a:lnTo>
                    <a:pt x="211644" y="423287"/>
                  </a:lnTo>
                  <a:lnTo>
                    <a:pt x="0" y="232808"/>
                  </a:lnTo>
                  <a:close/>
                </a:path>
              </a:pathLst>
            </a:custGeom>
          </p:spPr>
          <p:style>
            <a:lnRef idx="2">
              <a:schemeClr val="accent2">
                <a:tint val="40000"/>
                <a:alpha val="9000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tint val="40000"/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tint val="40000"/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0640" tIns="25400" rIns="120640" bIns="130164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000" kern="12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8159214-478D-3370-BC9A-F7232FCEAEDD}"/>
                </a:ext>
              </a:extLst>
            </p:cNvPr>
            <p:cNvSpPr/>
            <p:nvPr/>
          </p:nvSpPr>
          <p:spPr>
            <a:xfrm>
              <a:off x="8970013" y="3602794"/>
              <a:ext cx="423287" cy="423287"/>
            </a:xfrm>
            <a:custGeom>
              <a:avLst/>
              <a:gdLst>
                <a:gd name="connsiteX0" fmla="*/ 0 w 423287"/>
                <a:gd name="connsiteY0" fmla="*/ 232808 h 423287"/>
                <a:gd name="connsiteX1" fmla="*/ 95240 w 423287"/>
                <a:gd name="connsiteY1" fmla="*/ 232808 h 423287"/>
                <a:gd name="connsiteX2" fmla="*/ 95240 w 423287"/>
                <a:gd name="connsiteY2" fmla="*/ 0 h 423287"/>
                <a:gd name="connsiteX3" fmla="*/ 328047 w 423287"/>
                <a:gd name="connsiteY3" fmla="*/ 0 h 423287"/>
                <a:gd name="connsiteX4" fmla="*/ 328047 w 423287"/>
                <a:gd name="connsiteY4" fmla="*/ 232808 h 423287"/>
                <a:gd name="connsiteX5" fmla="*/ 423287 w 423287"/>
                <a:gd name="connsiteY5" fmla="*/ 232808 h 423287"/>
                <a:gd name="connsiteX6" fmla="*/ 211644 w 423287"/>
                <a:gd name="connsiteY6" fmla="*/ 423287 h 423287"/>
                <a:gd name="connsiteX7" fmla="*/ 0 w 423287"/>
                <a:gd name="connsiteY7" fmla="*/ 232808 h 423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3287" h="423287">
                  <a:moveTo>
                    <a:pt x="0" y="232808"/>
                  </a:moveTo>
                  <a:lnTo>
                    <a:pt x="95240" y="232808"/>
                  </a:lnTo>
                  <a:lnTo>
                    <a:pt x="95240" y="0"/>
                  </a:lnTo>
                  <a:lnTo>
                    <a:pt x="328047" y="0"/>
                  </a:lnTo>
                  <a:lnTo>
                    <a:pt x="328047" y="232808"/>
                  </a:lnTo>
                  <a:lnTo>
                    <a:pt x="423287" y="232808"/>
                  </a:lnTo>
                  <a:lnTo>
                    <a:pt x="211644" y="423287"/>
                  </a:lnTo>
                  <a:lnTo>
                    <a:pt x="0" y="232808"/>
                  </a:lnTo>
                  <a:close/>
                </a:path>
              </a:pathLst>
            </a:custGeom>
          </p:spPr>
          <p:style>
            <a:lnRef idx="2">
              <a:schemeClr val="accent2">
                <a:tint val="40000"/>
                <a:alpha val="90000"/>
                <a:hueOff val="-283075"/>
                <a:satOff val="-25115"/>
                <a:lumOff val="-256"/>
                <a:alphaOff val="0"/>
              </a:schemeClr>
            </a:lnRef>
            <a:fillRef idx="1">
              <a:schemeClr val="accent2">
                <a:tint val="40000"/>
                <a:alpha val="90000"/>
                <a:hueOff val="-283075"/>
                <a:satOff val="-25115"/>
                <a:lumOff val="-256"/>
                <a:alphaOff val="0"/>
              </a:schemeClr>
            </a:fillRef>
            <a:effectRef idx="0">
              <a:schemeClr val="accent2">
                <a:tint val="40000"/>
                <a:alpha val="90000"/>
                <a:hueOff val="-283075"/>
                <a:satOff val="-25115"/>
                <a:lumOff val="-256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0640" tIns="25400" rIns="120640" bIns="130164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000" kern="12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18A53C9-CE9A-3FE0-9A8E-B14685E2D51A}"/>
                </a:ext>
              </a:extLst>
            </p:cNvPr>
            <p:cNvSpPr/>
            <p:nvPr/>
          </p:nvSpPr>
          <p:spPr>
            <a:xfrm>
              <a:off x="9548371" y="4333599"/>
              <a:ext cx="423287" cy="423287"/>
            </a:xfrm>
            <a:custGeom>
              <a:avLst/>
              <a:gdLst>
                <a:gd name="connsiteX0" fmla="*/ 0 w 423287"/>
                <a:gd name="connsiteY0" fmla="*/ 232808 h 423287"/>
                <a:gd name="connsiteX1" fmla="*/ 95240 w 423287"/>
                <a:gd name="connsiteY1" fmla="*/ 232808 h 423287"/>
                <a:gd name="connsiteX2" fmla="*/ 95240 w 423287"/>
                <a:gd name="connsiteY2" fmla="*/ 0 h 423287"/>
                <a:gd name="connsiteX3" fmla="*/ 328047 w 423287"/>
                <a:gd name="connsiteY3" fmla="*/ 0 h 423287"/>
                <a:gd name="connsiteX4" fmla="*/ 328047 w 423287"/>
                <a:gd name="connsiteY4" fmla="*/ 232808 h 423287"/>
                <a:gd name="connsiteX5" fmla="*/ 423287 w 423287"/>
                <a:gd name="connsiteY5" fmla="*/ 232808 h 423287"/>
                <a:gd name="connsiteX6" fmla="*/ 211644 w 423287"/>
                <a:gd name="connsiteY6" fmla="*/ 423287 h 423287"/>
                <a:gd name="connsiteX7" fmla="*/ 0 w 423287"/>
                <a:gd name="connsiteY7" fmla="*/ 232808 h 423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3287" h="423287">
                  <a:moveTo>
                    <a:pt x="0" y="232808"/>
                  </a:moveTo>
                  <a:lnTo>
                    <a:pt x="95240" y="232808"/>
                  </a:lnTo>
                  <a:lnTo>
                    <a:pt x="95240" y="0"/>
                  </a:lnTo>
                  <a:lnTo>
                    <a:pt x="328047" y="0"/>
                  </a:lnTo>
                  <a:lnTo>
                    <a:pt x="328047" y="232808"/>
                  </a:lnTo>
                  <a:lnTo>
                    <a:pt x="423287" y="232808"/>
                  </a:lnTo>
                  <a:lnTo>
                    <a:pt x="211644" y="423287"/>
                  </a:lnTo>
                  <a:lnTo>
                    <a:pt x="0" y="232808"/>
                  </a:lnTo>
                  <a:close/>
                </a:path>
              </a:pathLst>
            </a:custGeom>
          </p:spPr>
          <p:style>
            <a:lnRef idx="2">
              <a:schemeClr val="accent2">
                <a:tint val="40000"/>
                <a:alpha val="90000"/>
                <a:hueOff val="-566151"/>
                <a:satOff val="-50231"/>
                <a:lumOff val="-513"/>
                <a:alphaOff val="0"/>
              </a:schemeClr>
            </a:lnRef>
            <a:fillRef idx="1">
              <a:schemeClr val="accent2">
                <a:tint val="40000"/>
                <a:alpha val="90000"/>
                <a:hueOff val="-566151"/>
                <a:satOff val="-50231"/>
                <a:lumOff val="-513"/>
                <a:alphaOff val="0"/>
              </a:schemeClr>
            </a:fillRef>
            <a:effectRef idx="0">
              <a:schemeClr val="accent2">
                <a:tint val="40000"/>
                <a:alpha val="90000"/>
                <a:hueOff val="-566151"/>
                <a:satOff val="-50231"/>
                <a:lumOff val="-513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0640" tIns="25400" rIns="120640" bIns="130164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000" kern="12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6358795-7A94-A5BF-B8F4-E5EAE6D33026}"/>
                </a:ext>
              </a:extLst>
            </p:cNvPr>
            <p:cNvSpPr/>
            <p:nvPr/>
          </p:nvSpPr>
          <p:spPr>
            <a:xfrm>
              <a:off x="10126729" y="5082493"/>
              <a:ext cx="423287" cy="423287"/>
            </a:xfrm>
            <a:custGeom>
              <a:avLst/>
              <a:gdLst>
                <a:gd name="connsiteX0" fmla="*/ 0 w 423287"/>
                <a:gd name="connsiteY0" fmla="*/ 232808 h 423287"/>
                <a:gd name="connsiteX1" fmla="*/ 95240 w 423287"/>
                <a:gd name="connsiteY1" fmla="*/ 232808 h 423287"/>
                <a:gd name="connsiteX2" fmla="*/ 95240 w 423287"/>
                <a:gd name="connsiteY2" fmla="*/ 0 h 423287"/>
                <a:gd name="connsiteX3" fmla="*/ 328047 w 423287"/>
                <a:gd name="connsiteY3" fmla="*/ 0 h 423287"/>
                <a:gd name="connsiteX4" fmla="*/ 328047 w 423287"/>
                <a:gd name="connsiteY4" fmla="*/ 232808 h 423287"/>
                <a:gd name="connsiteX5" fmla="*/ 423287 w 423287"/>
                <a:gd name="connsiteY5" fmla="*/ 232808 h 423287"/>
                <a:gd name="connsiteX6" fmla="*/ 211644 w 423287"/>
                <a:gd name="connsiteY6" fmla="*/ 423287 h 423287"/>
                <a:gd name="connsiteX7" fmla="*/ 0 w 423287"/>
                <a:gd name="connsiteY7" fmla="*/ 232808 h 423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3287" h="423287">
                  <a:moveTo>
                    <a:pt x="0" y="232808"/>
                  </a:moveTo>
                  <a:lnTo>
                    <a:pt x="95240" y="232808"/>
                  </a:lnTo>
                  <a:lnTo>
                    <a:pt x="95240" y="0"/>
                  </a:lnTo>
                  <a:lnTo>
                    <a:pt x="328047" y="0"/>
                  </a:lnTo>
                  <a:lnTo>
                    <a:pt x="328047" y="232808"/>
                  </a:lnTo>
                  <a:lnTo>
                    <a:pt x="423287" y="232808"/>
                  </a:lnTo>
                  <a:lnTo>
                    <a:pt x="211644" y="423287"/>
                  </a:lnTo>
                  <a:lnTo>
                    <a:pt x="0" y="232808"/>
                  </a:lnTo>
                  <a:close/>
                </a:path>
              </a:pathLst>
            </a:custGeom>
          </p:spPr>
          <p:style>
            <a:lnRef idx="2">
              <a:schemeClr val="accent2">
                <a:tint val="40000"/>
                <a:alpha val="90000"/>
                <a:hueOff val="-849226"/>
                <a:satOff val="-75346"/>
                <a:lumOff val="-769"/>
                <a:alphaOff val="0"/>
              </a:schemeClr>
            </a:lnRef>
            <a:fillRef idx="1">
              <a:schemeClr val="accent2">
                <a:tint val="40000"/>
                <a:alpha val="90000"/>
                <a:hueOff val="-849226"/>
                <a:satOff val="-75346"/>
                <a:lumOff val="-769"/>
                <a:alphaOff val="0"/>
              </a:schemeClr>
            </a:fillRef>
            <a:effectRef idx="0">
              <a:schemeClr val="accent2">
                <a:tint val="40000"/>
                <a:alpha val="90000"/>
                <a:hueOff val="-849226"/>
                <a:satOff val="-75346"/>
                <a:lumOff val="-769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0640" tIns="25400" rIns="120640" bIns="130164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000" kern="12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63322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FC755-6997-5ED8-6271-6BD57FA04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 Black" panose="020B0A04020102020204" pitchFamily="34" charset="0"/>
              </a:rPr>
              <a:t>DAX MEASURES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FD6980-3720-6504-5E01-F978125400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00"/>
              <a:t>.</a:t>
            </a:r>
            <a:endParaRPr lang="en-IN" sz="1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150BBAF-3B65-8425-0563-E950334DC4D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545242" y="1762125"/>
            <a:ext cx="4276437" cy="4546208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2207B09-EC7C-D9FD-50B5-11F341FF05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100"/>
              <a:t>.</a:t>
            </a:r>
            <a:endParaRPr lang="en-IN" sz="100" dirty="0"/>
          </a:p>
        </p:txBody>
      </p:sp>
      <p:graphicFrame>
        <p:nvGraphicFramePr>
          <p:cNvPr id="12" name="Content Placeholder 6">
            <a:extLst>
              <a:ext uri="{FF2B5EF4-FFF2-40B4-BE49-F238E27FC236}">
                <a16:creationId xmlns:a16="http://schemas.microsoft.com/office/drawing/2014/main" id="{12B71C01-D554-61B3-0FDA-BD2333A8A201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260886325"/>
              </p:ext>
            </p:extLst>
          </p:nvPr>
        </p:nvGraphicFramePr>
        <p:xfrm>
          <a:off x="6915910" y="1762126"/>
          <a:ext cx="4754881" cy="4546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7726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16055-E54C-3EDF-4AB7-9E54B8860456}"/>
              </a:ext>
            </a:extLst>
          </p:cNvPr>
          <p:cNvSpPr>
            <a:spLocks/>
          </p:cNvSpPr>
          <p:nvPr/>
        </p:nvSpPr>
        <p:spPr>
          <a:xfrm>
            <a:off x="2376897" y="3037033"/>
            <a:ext cx="7256920" cy="2922560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329184"/>
            <a:r>
              <a:rPr lang="en-US" sz="100" kern="1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1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DFDD0AD9-45EC-F4CB-122A-7E55A0C9B385}"/>
              </a:ext>
            </a:extLst>
          </p:cNvPr>
          <p:cNvSpPr/>
          <p:nvPr/>
        </p:nvSpPr>
        <p:spPr>
          <a:xfrm>
            <a:off x="244994" y="1368444"/>
            <a:ext cx="7256920" cy="4345032"/>
          </a:xfrm>
          <a:custGeom>
            <a:avLst/>
            <a:gdLst/>
            <a:ahLst/>
            <a:cxnLst/>
            <a:rect l="l" t="t" r="r" b="b"/>
            <a:pathLst>
              <a:path w="9507715" h="7781281">
                <a:moveTo>
                  <a:pt x="0" y="0"/>
                </a:moveTo>
                <a:lnTo>
                  <a:pt x="9507715" y="0"/>
                </a:lnTo>
                <a:lnTo>
                  <a:pt x="9507715" y="7781281"/>
                </a:lnTo>
                <a:lnTo>
                  <a:pt x="0" y="77812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51" r="-851"/>
            </a:stretch>
          </a:blipFill>
          <a:ln>
            <a:solidFill>
              <a:schemeClr val="tx1"/>
            </a:solidFill>
          </a:ln>
        </p:spPr>
        <p:txBody>
          <a:bodyPr/>
          <a:lstStyle/>
          <a:p>
            <a:pPr defTabSz="914400"/>
            <a:endParaRPr lang="en-IN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1E085C-074B-8CB0-8E77-F480033652AA}"/>
              </a:ext>
            </a:extLst>
          </p:cNvPr>
          <p:cNvSpPr/>
          <p:nvPr/>
        </p:nvSpPr>
        <p:spPr>
          <a:xfrm>
            <a:off x="1194676" y="5951093"/>
            <a:ext cx="5357555" cy="509541"/>
          </a:xfrm>
          <a:prstGeom prst="rect">
            <a:avLst/>
          </a:prstGeom>
          <a:solidFill>
            <a:srgbClr val="FED47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58368">
              <a:lnSpc>
                <a:spcPts val="2073"/>
              </a:lnSpc>
            </a:pPr>
            <a:r>
              <a:rPr lang="en-US" sz="1500" b="1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wise Total samples, defects, errors of each Auditor</a:t>
            </a:r>
            <a:endParaRPr lang="en-US" sz="15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A0B318A-CD10-C451-21F9-368A010623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55" t="33533" r="22600" b="41081"/>
          <a:stretch/>
        </p:blipFill>
        <p:spPr>
          <a:xfrm>
            <a:off x="3873454" y="490340"/>
            <a:ext cx="4263805" cy="483525"/>
          </a:xfrm>
          <a:custGeom>
            <a:avLst/>
            <a:gdLst/>
            <a:ahLst/>
            <a:cxnLst/>
            <a:rect l="l" t="t" r="r" b="b"/>
            <a:pathLst>
              <a:path w="5968751" h="676870">
                <a:moveTo>
                  <a:pt x="1574080" y="180826"/>
                </a:moveTo>
                <a:lnTo>
                  <a:pt x="1502587" y="416123"/>
                </a:lnTo>
                <a:lnTo>
                  <a:pt x="1646327" y="416123"/>
                </a:lnTo>
                <a:close/>
                <a:moveTo>
                  <a:pt x="2215604" y="143321"/>
                </a:moveTo>
                <a:lnTo>
                  <a:pt x="2215604" y="276374"/>
                </a:lnTo>
                <a:lnTo>
                  <a:pt x="2300882" y="276374"/>
                </a:lnTo>
                <a:cubicBezTo>
                  <a:pt x="2310110" y="276374"/>
                  <a:pt x="2327969" y="273397"/>
                  <a:pt x="2354460" y="267444"/>
                </a:cubicBezTo>
                <a:cubicBezTo>
                  <a:pt x="2367855" y="264765"/>
                  <a:pt x="2378794" y="257919"/>
                  <a:pt x="2387277" y="246906"/>
                </a:cubicBezTo>
                <a:cubicBezTo>
                  <a:pt x="2395760" y="235892"/>
                  <a:pt x="2400002" y="223242"/>
                  <a:pt x="2400002" y="208955"/>
                </a:cubicBezTo>
                <a:cubicBezTo>
                  <a:pt x="2400002" y="187821"/>
                  <a:pt x="2393305" y="171599"/>
                  <a:pt x="2379910" y="160288"/>
                </a:cubicBezTo>
                <a:cubicBezTo>
                  <a:pt x="2366515" y="148977"/>
                  <a:pt x="2341364" y="143321"/>
                  <a:pt x="2304454" y="143321"/>
                </a:cubicBezTo>
                <a:close/>
                <a:moveTo>
                  <a:pt x="3868489" y="11162"/>
                </a:moveTo>
                <a:lnTo>
                  <a:pt x="4057352" y="11162"/>
                </a:lnTo>
                <a:lnTo>
                  <a:pt x="4303811" y="373289"/>
                </a:lnTo>
                <a:lnTo>
                  <a:pt x="4303811" y="11162"/>
                </a:lnTo>
                <a:lnTo>
                  <a:pt x="4494460" y="11162"/>
                </a:lnTo>
                <a:lnTo>
                  <a:pt x="4494460" y="665708"/>
                </a:lnTo>
                <a:lnTo>
                  <a:pt x="4303811" y="665708"/>
                </a:lnTo>
                <a:lnTo>
                  <a:pt x="4058691" y="306316"/>
                </a:lnTo>
                <a:lnTo>
                  <a:pt x="4058691" y="665708"/>
                </a:lnTo>
                <a:lnTo>
                  <a:pt x="3868489" y="665708"/>
                </a:lnTo>
                <a:close/>
                <a:moveTo>
                  <a:pt x="3513236" y="11162"/>
                </a:moveTo>
                <a:lnTo>
                  <a:pt x="3715940" y="11162"/>
                </a:lnTo>
                <a:lnTo>
                  <a:pt x="3715940" y="665708"/>
                </a:lnTo>
                <a:lnTo>
                  <a:pt x="3513236" y="665708"/>
                </a:lnTo>
                <a:close/>
                <a:moveTo>
                  <a:pt x="2735014" y="11162"/>
                </a:moveTo>
                <a:lnTo>
                  <a:pt x="2923876" y="11162"/>
                </a:lnTo>
                <a:lnTo>
                  <a:pt x="3170336" y="373289"/>
                </a:lnTo>
                <a:lnTo>
                  <a:pt x="3170336" y="11162"/>
                </a:lnTo>
                <a:lnTo>
                  <a:pt x="3360985" y="11162"/>
                </a:lnTo>
                <a:lnTo>
                  <a:pt x="3360985" y="665708"/>
                </a:lnTo>
                <a:lnTo>
                  <a:pt x="3170336" y="665708"/>
                </a:lnTo>
                <a:lnTo>
                  <a:pt x="2925216" y="306316"/>
                </a:lnTo>
                <a:lnTo>
                  <a:pt x="2925216" y="665708"/>
                </a:lnTo>
                <a:lnTo>
                  <a:pt x="2735014" y="665708"/>
                </a:lnTo>
                <a:close/>
                <a:moveTo>
                  <a:pt x="2012453" y="11162"/>
                </a:moveTo>
                <a:lnTo>
                  <a:pt x="2349549" y="11162"/>
                </a:lnTo>
                <a:cubicBezTo>
                  <a:pt x="2412057" y="11162"/>
                  <a:pt x="2459831" y="16520"/>
                  <a:pt x="2492870" y="27235"/>
                </a:cubicBezTo>
                <a:cubicBezTo>
                  <a:pt x="2525910" y="37951"/>
                  <a:pt x="2552550" y="57820"/>
                  <a:pt x="2572791" y="86841"/>
                </a:cubicBezTo>
                <a:cubicBezTo>
                  <a:pt x="2593032" y="115863"/>
                  <a:pt x="2603152" y="151209"/>
                  <a:pt x="2603152" y="192881"/>
                </a:cubicBezTo>
                <a:cubicBezTo>
                  <a:pt x="2603152" y="229195"/>
                  <a:pt x="2595408" y="260523"/>
                  <a:pt x="2579921" y="286866"/>
                </a:cubicBezTo>
                <a:cubicBezTo>
                  <a:pt x="2564433" y="313209"/>
                  <a:pt x="2543139" y="334566"/>
                  <a:pt x="2516039" y="350937"/>
                </a:cubicBezTo>
                <a:cubicBezTo>
                  <a:pt x="2498765" y="361355"/>
                  <a:pt x="2475088" y="369987"/>
                  <a:pt x="2445006" y="376833"/>
                </a:cubicBezTo>
                <a:cubicBezTo>
                  <a:pt x="2469097" y="384879"/>
                  <a:pt x="2486647" y="392922"/>
                  <a:pt x="2497656" y="400964"/>
                </a:cubicBezTo>
                <a:cubicBezTo>
                  <a:pt x="2505093" y="406326"/>
                  <a:pt x="2515876" y="417796"/>
                  <a:pt x="2530005" y="435375"/>
                </a:cubicBezTo>
                <a:cubicBezTo>
                  <a:pt x="2544135" y="452952"/>
                  <a:pt x="2553578" y="466509"/>
                  <a:pt x="2558336" y="476043"/>
                </a:cubicBezTo>
                <a:lnTo>
                  <a:pt x="2656284" y="665708"/>
                </a:lnTo>
                <a:lnTo>
                  <a:pt x="2427747" y="665708"/>
                </a:lnTo>
                <a:lnTo>
                  <a:pt x="2319635" y="465683"/>
                </a:lnTo>
                <a:cubicBezTo>
                  <a:pt x="2305942" y="439787"/>
                  <a:pt x="2293739" y="422969"/>
                  <a:pt x="2283023" y="415230"/>
                </a:cubicBezTo>
                <a:cubicBezTo>
                  <a:pt x="2268438" y="405110"/>
                  <a:pt x="2251918" y="400050"/>
                  <a:pt x="2233463" y="400050"/>
                </a:cubicBezTo>
                <a:lnTo>
                  <a:pt x="2215604" y="400050"/>
                </a:lnTo>
                <a:lnTo>
                  <a:pt x="2215604" y="665708"/>
                </a:lnTo>
                <a:lnTo>
                  <a:pt x="2012453" y="665708"/>
                </a:lnTo>
                <a:close/>
                <a:moveTo>
                  <a:pt x="1466254" y="11162"/>
                </a:moveTo>
                <a:lnTo>
                  <a:pt x="1686873" y="11162"/>
                </a:lnTo>
                <a:lnTo>
                  <a:pt x="1932830" y="665708"/>
                </a:lnTo>
                <a:lnTo>
                  <a:pt x="1721029" y="665708"/>
                </a:lnTo>
                <a:lnTo>
                  <a:pt x="1688282" y="557659"/>
                </a:lnTo>
                <a:lnTo>
                  <a:pt x="1458657" y="557659"/>
                </a:lnTo>
                <a:lnTo>
                  <a:pt x="1426754" y="665708"/>
                </a:lnTo>
                <a:lnTo>
                  <a:pt x="1220241" y="665708"/>
                </a:lnTo>
                <a:close/>
                <a:moveTo>
                  <a:pt x="618678" y="11162"/>
                </a:moveTo>
                <a:lnTo>
                  <a:pt x="1160710" y="11162"/>
                </a:lnTo>
                <a:lnTo>
                  <a:pt x="1160710" y="150912"/>
                </a:lnTo>
                <a:lnTo>
                  <a:pt x="821382" y="150912"/>
                </a:lnTo>
                <a:lnTo>
                  <a:pt x="821382" y="254942"/>
                </a:lnTo>
                <a:lnTo>
                  <a:pt x="1136153" y="254942"/>
                </a:lnTo>
                <a:lnTo>
                  <a:pt x="1136153" y="388441"/>
                </a:lnTo>
                <a:lnTo>
                  <a:pt x="821382" y="388441"/>
                </a:lnTo>
                <a:lnTo>
                  <a:pt x="821382" y="517475"/>
                </a:lnTo>
                <a:lnTo>
                  <a:pt x="1170533" y="517475"/>
                </a:lnTo>
                <a:lnTo>
                  <a:pt x="1170533" y="665708"/>
                </a:lnTo>
                <a:lnTo>
                  <a:pt x="618678" y="665708"/>
                </a:lnTo>
                <a:close/>
                <a:moveTo>
                  <a:pt x="0" y="11162"/>
                </a:moveTo>
                <a:lnTo>
                  <a:pt x="202257" y="11162"/>
                </a:lnTo>
                <a:lnTo>
                  <a:pt x="202257" y="504527"/>
                </a:lnTo>
                <a:lnTo>
                  <a:pt x="517921" y="504527"/>
                </a:lnTo>
                <a:lnTo>
                  <a:pt x="517921" y="665708"/>
                </a:lnTo>
                <a:lnTo>
                  <a:pt x="0" y="665708"/>
                </a:lnTo>
                <a:close/>
                <a:moveTo>
                  <a:pt x="5677643" y="0"/>
                </a:moveTo>
                <a:cubicBezTo>
                  <a:pt x="5761284" y="0"/>
                  <a:pt x="5825058" y="15552"/>
                  <a:pt x="5868962" y="46657"/>
                </a:cubicBezTo>
                <a:cubicBezTo>
                  <a:pt x="5912866" y="77763"/>
                  <a:pt x="5938986" y="127248"/>
                  <a:pt x="5947320" y="195114"/>
                </a:cubicBezTo>
                <a:lnTo>
                  <a:pt x="5756671" y="206276"/>
                </a:lnTo>
                <a:cubicBezTo>
                  <a:pt x="5751610" y="176808"/>
                  <a:pt x="5740970" y="155376"/>
                  <a:pt x="5724748" y="141982"/>
                </a:cubicBezTo>
                <a:cubicBezTo>
                  <a:pt x="5708525" y="128587"/>
                  <a:pt x="5686126" y="121890"/>
                  <a:pt x="5657552" y="121890"/>
                </a:cubicBezTo>
                <a:cubicBezTo>
                  <a:pt x="5634036" y="121890"/>
                  <a:pt x="5616326" y="126876"/>
                  <a:pt x="5604420" y="136847"/>
                </a:cubicBezTo>
                <a:cubicBezTo>
                  <a:pt x="5592514" y="146819"/>
                  <a:pt x="5586560" y="158948"/>
                  <a:pt x="5586560" y="173236"/>
                </a:cubicBezTo>
                <a:cubicBezTo>
                  <a:pt x="5586560" y="183654"/>
                  <a:pt x="5591472" y="193030"/>
                  <a:pt x="5601294" y="201364"/>
                </a:cubicBezTo>
                <a:cubicBezTo>
                  <a:pt x="5610820" y="209996"/>
                  <a:pt x="5633441" y="218033"/>
                  <a:pt x="5669160" y="225474"/>
                </a:cubicBezTo>
                <a:cubicBezTo>
                  <a:pt x="5757564" y="244524"/>
                  <a:pt x="5820890" y="263798"/>
                  <a:pt x="5859139" y="283294"/>
                </a:cubicBezTo>
                <a:cubicBezTo>
                  <a:pt x="5897388" y="302791"/>
                  <a:pt x="5925219" y="326975"/>
                  <a:pt x="5942632" y="355848"/>
                </a:cubicBezTo>
                <a:cubicBezTo>
                  <a:pt x="5960044" y="384721"/>
                  <a:pt x="5968751" y="417016"/>
                  <a:pt x="5968751" y="452735"/>
                </a:cubicBezTo>
                <a:cubicBezTo>
                  <a:pt x="5968751" y="494705"/>
                  <a:pt x="5957142" y="533400"/>
                  <a:pt x="5933925" y="568821"/>
                </a:cubicBezTo>
                <a:cubicBezTo>
                  <a:pt x="5910708" y="604242"/>
                  <a:pt x="5878264" y="631106"/>
                  <a:pt x="5836592" y="649411"/>
                </a:cubicBezTo>
                <a:cubicBezTo>
                  <a:pt x="5794920" y="667717"/>
                  <a:pt x="5742384" y="676870"/>
                  <a:pt x="5678982" y="676870"/>
                </a:cubicBezTo>
                <a:cubicBezTo>
                  <a:pt x="5567659" y="676870"/>
                  <a:pt x="5490566" y="655439"/>
                  <a:pt x="5447704" y="612576"/>
                </a:cubicBezTo>
                <a:cubicBezTo>
                  <a:pt x="5404841" y="569714"/>
                  <a:pt x="5380582" y="515243"/>
                  <a:pt x="5374927" y="449163"/>
                </a:cubicBezTo>
                <a:lnTo>
                  <a:pt x="5567362" y="437108"/>
                </a:lnTo>
                <a:cubicBezTo>
                  <a:pt x="5571528" y="468362"/>
                  <a:pt x="5580012" y="492174"/>
                  <a:pt x="5592811" y="508546"/>
                </a:cubicBezTo>
                <a:cubicBezTo>
                  <a:pt x="5613647" y="535037"/>
                  <a:pt x="5643412" y="548283"/>
                  <a:pt x="5682108" y="548283"/>
                </a:cubicBezTo>
                <a:cubicBezTo>
                  <a:pt x="5710980" y="548283"/>
                  <a:pt x="5733230" y="541511"/>
                  <a:pt x="5748858" y="527968"/>
                </a:cubicBezTo>
                <a:cubicBezTo>
                  <a:pt x="5764484" y="514424"/>
                  <a:pt x="5772298" y="498723"/>
                  <a:pt x="5772298" y="480864"/>
                </a:cubicBezTo>
                <a:cubicBezTo>
                  <a:pt x="5772298" y="463897"/>
                  <a:pt x="5764856" y="448717"/>
                  <a:pt x="5749974" y="435322"/>
                </a:cubicBezTo>
                <a:cubicBezTo>
                  <a:pt x="5735091" y="421928"/>
                  <a:pt x="5700562" y="409277"/>
                  <a:pt x="5646390" y="397371"/>
                </a:cubicBezTo>
                <a:cubicBezTo>
                  <a:pt x="5557688" y="377428"/>
                  <a:pt x="5494436" y="350937"/>
                  <a:pt x="5456634" y="317897"/>
                </a:cubicBezTo>
                <a:cubicBezTo>
                  <a:pt x="5418534" y="284857"/>
                  <a:pt x="5399484" y="242739"/>
                  <a:pt x="5399484" y="191542"/>
                </a:cubicBezTo>
                <a:cubicBezTo>
                  <a:pt x="5399484" y="157906"/>
                  <a:pt x="5409232" y="126132"/>
                  <a:pt x="5428728" y="96217"/>
                </a:cubicBezTo>
                <a:cubicBezTo>
                  <a:pt x="5448224" y="66303"/>
                  <a:pt x="5477544" y="42788"/>
                  <a:pt x="5516686" y="25673"/>
                </a:cubicBezTo>
                <a:cubicBezTo>
                  <a:pt x="5555828" y="8557"/>
                  <a:pt x="5609480" y="0"/>
                  <a:pt x="5677643" y="0"/>
                </a:cubicBezTo>
                <a:close/>
                <a:moveTo>
                  <a:pt x="4966394" y="0"/>
                </a:moveTo>
                <a:cubicBezTo>
                  <a:pt x="5038724" y="0"/>
                  <a:pt x="5092823" y="6548"/>
                  <a:pt x="5128691" y="19645"/>
                </a:cubicBezTo>
                <a:cubicBezTo>
                  <a:pt x="5164558" y="32742"/>
                  <a:pt x="5194324" y="53057"/>
                  <a:pt x="5217988" y="80590"/>
                </a:cubicBezTo>
                <a:cubicBezTo>
                  <a:pt x="5241651" y="108123"/>
                  <a:pt x="5259436" y="143024"/>
                  <a:pt x="5271342" y="185291"/>
                </a:cubicBezTo>
                <a:lnTo>
                  <a:pt x="5076229" y="220117"/>
                </a:lnTo>
                <a:cubicBezTo>
                  <a:pt x="5068192" y="195411"/>
                  <a:pt x="5054574" y="176510"/>
                  <a:pt x="5035376" y="163413"/>
                </a:cubicBezTo>
                <a:cubicBezTo>
                  <a:pt x="5016177" y="150316"/>
                  <a:pt x="4991695" y="143768"/>
                  <a:pt x="4961929" y="143768"/>
                </a:cubicBezTo>
                <a:cubicBezTo>
                  <a:pt x="4917578" y="143768"/>
                  <a:pt x="4882232" y="159172"/>
                  <a:pt x="4855889" y="189979"/>
                </a:cubicBezTo>
                <a:cubicBezTo>
                  <a:pt x="4829546" y="220786"/>
                  <a:pt x="4816375" y="269528"/>
                  <a:pt x="4816375" y="336203"/>
                </a:cubicBezTo>
                <a:cubicBezTo>
                  <a:pt x="4816375" y="407045"/>
                  <a:pt x="4829695" y="457646"/>
                  <a:pt x="4856335" y="488007"/>
                </a:cubicBezTo>
                <a:cubicBezTo>
                  <a:pt x="4882976" y="518368"/>
                  <a:pt x="4920108" y="533549"/>
                  <a:pt x="4967733" y="533549"/>
                </a:cubicBezTo>
                <a:cubicBezTo>
                  <a:pt x="4990355" y="533549"/>
                  <a:pt x="5011935" y="530274"/>
                  <a:pt x="5032473" y="523726"/>
                </a:cubicBezTo>
                <a:cubicBezTo>
                  <a:pt x="5053012" y="517178"/>
                  <a:pt x="5076527" y="506015"/>
                  <a:pt x="5103018" y="490240"/>
                </a:cubicBezTo>
                <a:lnTo>
                  <a:pt x="5103018" y="428625"/>
                </a:lnTo>
                <a:lnTo>
                  <a:pt x="4967733" y="428625"/>
                </a:lnTo>
                <a:lnTo>
                  <a:pt x="4967733" y="292447"/>
                </a:lnTo>
                <a:lnTo>
                  <a:pt x="5280272" y="292447"/>
                </a:lnTo>
                <a:lnTo>
                  <a:pt x="5280272" y="571500"/>
                </a:lnTo>
                <a:cubicBezTo>
                  <a:pt x="5220443" y="612279"/>
                  <a:pt x="5167535" y="640035"/>
                  <a:pt x="5121547" y="654769"/>
                </a:cubicBezTo>
                <a:cubicBezTo>
                  <a:pt x="5075559" y="669503"/>
                  <a:pt x="5021014" y="676870"/>
                  <a:pt x="4957911" y="676870"/>
                </a:cubicBezTo>
                <a:cubicBezTo>
                  <a:pt x="4880222" y="676870"/>
                  <a:pt x="4816896" y="663624"/>
                  <a:pt x="4767932" y="637133"/>
                </a:cubicBezTo>
                <a:cubicBezTo>
                  <a:pt x="4718967" y="610642"/>
                  <a:pt x="4681016" y="571202"/>
                  <a:pt x="4654078" y="518815"/>
                </a:cubicBezTo>
                <a:cubicBezTo>
                  <a:pt x="4627140" y="466427"/>
                  <a:pt x="4613671" y="406301"/>
                  <a:pt x="4613671" y="338435"/>
                </a:cubicBezTo>
                <a:cubicBezTo>
                  <a:pt x="4613671" y="266997"/>
                  <a:pt x="4628405" y="204862"/>
                  <a:pt x="4657873" y="152028"/>
                </a:cubicBezTo>
                <a:cubicBezTo>
                  <a:pt x="4687341" y="99194"/>
                  <a:pt x="4730501" y="59085"/>
                  <a:pt x="4787354" y="31700"/>
                </a:cubicBezTo>
                <a:cubicBezTo>
                  <a:pt x="4831704" y="10567"/>
                  <a:pt x="4891384" y="0"/>
                  <a:pt x="4966394" y="0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38A0C8A-787B-0B9A-051C-2361AF01E8B5}"/>
              </a:ext>
            </a:extLst>
          </p:cNvPr>
          <p:cNvSpPr txBox="1"/>
          <p:nvPr/>
        </p:nvSpPr>
        <p:spPr>
          <a:xfrm>
            <a:off x="7683201" y="1263413"/>
            <a:ext cx="4263805" cy="4555093"/>
          </a:xfrm>
          <a:prstGeom prst="rect">
            <a:avLst/>
          </a:prstGeom>
          <a:solidFill>
            <a:srgbClr val="FED476"/>
          </a:solidFill>
          <a:effectLst>
            <a:outerShdw blurRad="50800" dist="38100" dir="5400000" sx="103000" sy="103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b="1" dirty="0">
                <a:latin typeface="Arial Black" panose="020B0A04020102020204" pitchFamily="34" charset="0"/>
              </a:rPr>
              <a:t>Ribbon Chart</a:t>
            </a:r>
          </a:p>
          <a:p>
            <a:endParaRPr lang="en-US" sz="2800" b="1" dirty="0">
              <a:latin typeface="Arial Black" panose="020B0A040201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 Labelled Ribbon Chart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Shows Department wise Total Samples, Errors and Defects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The grid multiples provide performance per Auditor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Maximum number of Sampling in Department : Sales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Auditor with maximum number of sampling: Auditor Z</a:t>
            </a:r>
          </a:p>
        </p:txBody>
      </p:sp>
    </p:spTree>
    <p:extLst>
      <p:ext uri="{BB962C8B-B14F-4D97-AF65-F5344CB8AC3E}">
        <p14:creationId xmlns:p14="http://schemas.microsoft.com/office/powerpoint/2010/main" val="3953628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8BF4162-0757-5610-F675-F3DEF0716E6C}"/>
              </a:ext>
            </a:extLst>
          </p:cNvPr>
          <p:cNvSpPr/>
          <p:nvPr/>
        </p:nvSpPr>
        <p:spPr>
          <a:xfrm>
            <a:off x="5172784" y="1488703"/>
            <a:ext cx="7019216" cy="5156792"/>
          </a:xfrm>
          <a:prstGeom prst="roundRect">
            <a:avLst/>
          </a:prstGeom>
          <a:solidFill>
            <a:srgbClr val="26265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9024B5-93CD-D698-9809-829F17C44916}"/>
              </a:ext>
            </a:extLst>
          </p:cNvPr>
          <p:cNvSpPr txBox="1"/>
          <p:nvPr/>
        </p:nvSpPr>
        <p:spPr>
          <a:xfrm>
            <a:off x="5261389" y="1676186"/>
            <a:ext cx="6930611" cy="5847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3200" b="1" i="0" u="none" strike="noStrike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MAP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Shows employee count working </a:t>
            </a:r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from the following countries:</a:t>
            </a: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Unite</a:t>
            </a:r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d states</a:t>
            </a: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United Kingdom </a:t>
            </a: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China</a:t>
            </a: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Australia</a:t>
            </a: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Bubble size indicates the number of employees from each country.</a:t>
            </a: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Max: 22 Employees are from CHINA</a:t>
            </a: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Min: 8 Employees are from AUSTRALIA</a:t>
            </a:r>
            <a:endParaRPr lang="en-US" b="1" i="0" u="none" strike="noStrike" dirty="0"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b="1" i="0" u="none" strike="noStrike" dirty="0"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b="1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b="1" i="0" u="none" strike="noStrike" dirty="0"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b="1" i="0" u="none" strike="noStrike" dirty="0"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b="1" i="0" u="none" strike="noStrike" dirty="0">
              <a:solidFill>
                <a:schemeClr val="bg1"/>
              </a:solidFill>
              <a:effectLst/>
              <a:latin typeface="Arial Black" panose="020B0A040201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FA5A4B-8D08-82A2-6C2B-BC3C1F50E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752" y="2424224"/>
            <a:ext cx="5113741" cy="332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731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16055-E54C-3EDF-4AB7-9E54B8860456}"/>
              </a:ext>
            </a:extLst>
          </p:cNvPr>
          <p:cNvSpPr>
            <a:spLocks/>
          </p:cNvSpPr>
          <p:nvPr/>
        </p:nvSpPr>
        <p:spPr>
          <a:xfrm>
            <a:off x="2376897" y="3037033"/>
            <a:ext cx="7256920" cy="2922560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329184"/>
            <a:r>
              <a:rPr lang="en-US" sz="100" kern="1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1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1E085C-074B-8CB0-8E77-F480033652AA}"/>
              </a:ext>
            </a:extLst>
          </p:cNvPr>
          <p:cNvSpPr/>
          <p:nvPr/>
        </p:nvSpPr>
        <p:spPr>
          <a:xfrm>
            <a:off x="971393" y="5704822"/>
            <a:ext cx="5971668" cy="509541"/>
          </a:xfrm>
          <a:prstGeom prst="rect">
            <a:avLst/>
          </a:prstGeom>
          <a:solidFill>
            <a:srgbClr val="FED47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58368">
              <a:lnSpc>
                <a:spcPts val="2073"/>
              </a:lnSpc>
            </a:pPr>
            <a:r>
              <a:rPr lang="en-US" sz="1500" b="1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Drilled down Day wise Total samples, defects, errors of each Auditor</a:t>
            </a:r>
            <a:endParaRPr lang="en-US" sz="15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A0B318A-CD10-C451-21F9-368A010623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55" t="33533" r="22600" b="41081"/>
          <a:stretch/>
        </p:blipFill>
        <p:spPr>
          <a:xfrm>
            <a:off x="3873454" y="490340"/>
            <a:ext cx="4263805" cy="483525"/>
          </a:xfrm>
          <a:custGeom>
            <a:avLst/>
            <a:gdLst/>
            <a:ahLst/>
            <a:cxnLst/>
            <a:rect l="l" t="t" r="r" b="b"/>
            <a:pathLst>
              <a:path w="5968751" h="676870">
                <a:moveTo>
                  <a:pt x="1574080" y="180826"/>
                </a:moveTo>
                <a:lnTo>
                  <a:pt x="1502587" y="416123"/>
                </a:lnTo>
                <a:lnTo>
                  <a:pt x="1646327" y="416123"/>
                </a:lnTo>
                <a:close/>
                <a:moveTo>
                  <a:pt x="2215604" y="143321"/>
                </a:moveTo>
                <a:lnTo>
                  <a:pt x="2215604" y="276374"/>
                </a:lnTo>
                <a:lnTo>
                  <a:pt x="2300882" y="276374"/>
                </a:lnTo>
                <a:cubicBezTo>
                  <a:pt x="2310110" y="276374"/>
                  <a:pt x="2327969" y="273397"/>
                  <a:pt x="2354460" y="267444"/>
                </a:cubicBezTo>
                <a:cubicBezTo>
                  <a:pt x="2367855" y="264765"/>
                  <a:pt x="2378794" y="257919"/>
                  <a:pt x="2387277" y="246906"/>
                </a:cubicBezTo>
                <a:cubicBezTo>
                  <a:pt x="2395760" y="235892"/>
                  <a:pt x="2400002" y="223242"/>
                  <a:pt x="2400002" y="208955"/>
                </a:cubicBezTo>
                <a:cubicBezTo>
                  <a:pt x="2400002" y="187821"/>
                  <a:pt x="2393305" y="171599"/>
                  <a:pt x="2379910" y="160288"/>
                </a:cubicBezTo>
                <a:cubicBezTo>
                  <a:pt x="2366515" y="148977"/>
                  <a:pt x="2341364" y="143321"/>
                  <a:pt x="2304454" y="143321"/>
                </a:cubicBezTo>
                <a:close/>
                <a:moveTo>
                  <a:pt x="3868489" y="11162"/>
                </a:moveTo>
                <a:lnTo>
                  <a:pt x="4057352" y="11162"/>
                </a:lnTo>
                <a:lnTo>
                  <a:pt x="4303811" y="373289"/>
                </a:lnTo>
                <a:lnTo>
                  <a:pt x="4303811" y="11162"/>
                </a:lnTo>
                <a:lnTo>
                  <a:pt x="4494460" y="11162"/>
                </a:lnTo>
                <a:lnTo>
                  <a:pt x="4494460" y="665708"/>
                </a:lnTo>
                <a:lnTo>
                  <a:pt x="4303811" y="665708"/>
                </a:lnTo>
                <a:lnTo>
                  <a:pt x="4058691" y="306316"/>
                </a:lnTo>
                <a:lnTo>
                  <a:pt x="4058691" y="665708"/>
                </a:lnTo>
                <a:lnTo>
                  <a:pt x="3868489" y="665708"/>
                </a:lnTo>
                <a:close/>
                <a:moveTo>
                  <a:pt x="3513236" y="11162"/>
                </a:moveTo>
                <a:lnTo>
                  <a:pt x="3715940" y="11162"/>
                </a:lnTo>
                <a:lnTo>
                  <a:pt x="3715940" y="665708"/>
                </a:lnTo>
                <a:lnTo>
                  <a:pt x="3513236" y="665708"/>
                </a:lnTo>
                <a:close/>
                <a:moveTo>
                  <a:pt x="2735014" y="11162"/>
                </a:moveTo>
                <a:lnTo>
                  <a:pt x="2923876" y="11162"/>
                </a:lnTo>
                <a:lnTo>
                  <a:pt x="3170336" y="373289"/>
                </a:lnTo>
                <a:lnTo>
                  <a:pt x="3170336" y="11162"/>
                </a:lnTo>
                <a:lnTo>
                  <a:pt x="3360985" y="11162"/>
                </a:lnTo>
                <a:lnTo>
                  <a:pt x="3360985" y="665708"/>
                </a:lnTo>
                <a:lnTo>
                  <a:pt x="3170336" y="665708"/>
                </a:lnTo>
                <a:lnTo>
                  <a:pt x="2925216" y="306316"/>
                </a:lnTo>
                <a:lnTo>
                  <a:pt x="2925216" y="665708"/>
                </a:lnTo>
                <a:lnTo>
                  <a:pt x="2735014" y="665708"/>
                </a:lnTo>
                <a:close/>
                <a:moveTo>
                  <a:pt x="2012453" y="11162"/>
                </a:moveTo>
                <a:lnTo>
                  <a:pt x="2349549" y="11162"/>
                </a:lnTo>
                <a:cubicBezTo>
                  <a:pt x="2412057" y="11162"/>
                  <a:pt x="2459831" y="16520"/>
                  <a:pt x="2492870" y="27235"/>
                </a:cubicBezTo>
                <a:cubicBezTo>
                  <a:pt x="2525910" y="37951"/>
                  <a:pt x="2552550" y="57820"/>
                  <a:pt x="2572791" y="86841"/>
                </a:cubicBezTo>
                <a:cubicBezTo>
                  <a:pt x="2593032" y="115863"/>
                  <a:pt x="2603152" y="151209"/>
                  <a:pt x="2603152" y="192881"/>
                </a:cubicBezTo>
                <a:cubicBezTo>
                  <a:pt x="2603152" y="229195"/>
                  <a:pt x="2595408" y="260523"/>
                  <a:pt x="2579921" y="286866"/>
                </a:cubicBezTo>
                <a:cubicBezTo>
                  <a:pt x="2564433" y="313209"/>
                  <a:pt x="2543139" y="334566"/>
                  <a:pt x="2516039" y="350937"/>
                </a:cubicBezTo>
                <a:cubicBezTo>
                  <a:pt x="2498765" y="361355"/>
                  <a:pt x="2475088" y="369987"/>
                  <a:pt x="2445006" y="376833"/>
                </a:cubicBezTo>
                <a:cubicBezTo>
                  <a:pt x="2469097" y="384879"/>
                  <a:pt x="2486647" y="392922"/>
                  <a:pt x="2497656" y="400964"/>
                </a:cubicBezTo>
                <a:cubicBezTo>
                  <a:pt x="2505093" y="406326"/>
                  <a:pt x="2515876" y="417796"/>
                  <a:pt x="2530005" y="435375"/>
                </a:cubicBezTo>
                <a:cubicBezTo>
                  <a:pt x="2544135" y="452952"/>
                  <a:pt x="2553578" y="466509"/>
                  <a:pt x="2558336" y="476043"/>
                </a:cubicBezTo>
                <a:lnTo>
                  <a:pt x="2656284" y="665708"/>
                </a:lnTo>
                <a:lnTo>
                  <a:pt x="2427747" y="665708"/>
                </a:lnTo>
                <a:lnTo>
                  <a:pt x="2319635" y="465683"/>
                </a:lnTo>
                <a:cubicBezTo>
                  <a:pt x="2305942" y="439787"/>
                  <a:pt x="2293739" y="422969"/>
                  <a:pt x="2283023" y="415230"/>
                </a:cubicBezTo>
                <a:cubicBezTo>
                  <a:pt x="2268438" y="405110"/>
                  <a:pt x="2251918" y="400050"/>
                  <a:pt x="2233463" y="400050"/>
                </a:cubicBezTo>
                <a:lnTo>
                  <a:pt x="2215604" y="400050"/>
                </a:lnTo>
                <a:lnTo>
                  <a:pt x="2215604" y="665708"/>
                </a:lnTo>
                <a:lnTo>
                  <a:pt x="2012453" y="665708"/>
                </a:lnTo>
                <a:close/>
                <a:moveTo>
                  <a:pt x="1466254" y="11162"/>
                </a:moveTo>
                <a:lnTo>
                  <a:pt x="1686873" y="11162"/>
                </a:lnTo>
                <a:lnTo>
                  <a:pt x="1932830" y="665708"/>
                </a:lnTo>
                <a:lnTo>
                  <a:pt x="1721029" y="665708"/>
                </a:lnTo>
                <a:lnTo>
                  <a:pt x="1688282" y="557659"/>
                </a:lnTo>
                <a:lnTo>
                  <a:pt x="1458657" y="557659"/>
                </a:lnTo>
                <a:lnTo>
                  <a:pt x="1426754" y="665708"/>
                </a:lnTo>
                <a:lnTo>
                  <a:pt x="1220241" y="665708"/>
                </a:lnTo>
                <a:close/>
                <a:moveTo>
                  <a:pt x="618678" y="11162"/>
                </a:moveTo>
                <a:lnTo>
                  <a:pt x="1160710" y="11162"/>
                </a:lnTo>
                <a:lnTo>
                  <a:pt x="1160710" y="150912"/>
                </a:lnTo>
                <a:lnTo>
                  <a:pt x="821382" y="150912"/>
                </a:lnTo>
                <a:lnTo>
                  <a:pt x="821382" y="254942"/>
                </a:lnTo>
                <a:lnTo>
                  <a:pt x="1136153" y="254942"/>
                </a:lnTo>
                <a:lnTo>
                  <a:pt x="1136153" y="388441"/>
                </a:lnTo>
                <a:lnTo>
                  <a:pt x="821382" y="388441"/>
                </a:lnTo>
                <a:lnTo>
                  <a:pt x="821382" y="517475"/>
                </a:lnTo>
                <a:lnTo>
                  <a:pt x="1170533" y="517475"/>
                </a:lnTo>
                <a:lnTo>
                  <a:pt x="1170533" y="665708"/>
                </a:lnTo>
                <a:lnTo>
                  <a:pt x="618678" y="665708"/>
                </a:lnTo>
                <a:close/>
                <a:moveTo>
                  <a:pt x="0" y="11162"/>
                </a:moveTo>
                <a:lnTo>
                  <a:pt x="202257" y="11162"/>
                </a:lnTo>
                <a:lnTo>
                  <a:pt x="202257" y="504527"/>
                </a:lnTo>
                <a:lnTo>
                  <a:pt x="517921" y="504527"/>
                </a:lnTo>
                <a:lnTo>
                  <a:pt x="517921" y="665708"/>
                </a:lnTo>
                <a:lnTo>
                  <a:pt x="0" y="665708"/>
                </a:lnTo>
                <a:close/>
                <a:moveTo>
                  <a:pt x="5677643" y="0"/>
                </a:moveTo>
                <a:cubicBezTo>
                  <a:pt x="5761284" y="0"/>
                  <a:pt x="5825058" y="15552"/>
                  <a:pt x="5868962" y="46657"/>
                </a:cubicBezTo>
                <a:cubicBezTo>
                  <a:pt x="5912866" y="77763"/>
                  <a:pt x="5938986" y="127248"/>
                  <a:pt x="5947320" y="195114"/>
                </a:cubicBezTo>
                <a:lnTo>
                  <a:pt x="5756671" y="206276"/>
                </a:lnTo>
                <a:cubicBezTo>
                  <a:pt x="5751610" y="176808"/>
                  <a:pt x="5740970" y="155376"/>
                  <a:pt x="5724748" y="141982"/>
                </a:cubicBezTo>
                <a:cubicBezTo>
                  <a:pt x="5708525" y="128587"/>
                  <a:pt x="5686126" y="121890"/>
                  <a:pt x="5657552" y="121890"/>
                </a:cubicBezTo>
                <a:cubicBezTo>
                  <a:pt x="5634036" y="121890"/>
                  <a:pt x="5616326" y="126876"/>
                  <a:pt x="5604420" y="136847"/>
                </a:cubicBezTo>
                <a:cubicBezTo>
                  <a:pt x="5592514" y="146819"/>
                  <a:pt x="5586560" y="158948"/>
                  <a:pt x="5586560" y="173236"/>
                </a:cubicBezTo>
                <a:cubicBezTo>
                  <a:pt x="5586560" y="183654"/>
                  <a:pt x="5591472" y="193030"/>
                  <a:pt x="5601294" y="201364"/>
                </a:cubicBezTo>
                <a:cubicBezTo>
                  <a:pt x="5610820" y="209996"/>
                  <a:pt x="5633441" y="218033"/>
                  <a:pt x="5669160" y="225474"/>
                </a:cubicBezTo>
                <a:cubicBezTo>
                  <a:pt x="5757564" y="244524"/>
                  <a:pt x="5820890" y="263798"/>
                  <a:pt x="5859139" y="283294"/>
                </a:cubicBezTo>
                <a:cubicBezTo>
                  <a:pt x="5897388" y="302791"/>
                  <a:pt x="5925219" y="326975"/>
                  <a:pt x="5942632" y="355848"/>
                </a:cubicBezTo>
                <a:cubicBezTo>
                  <a:pt x="5960044" y="384721"/>
                  <a:pt x="5968751" y="417016"/>
                  <a:pt x="5968751" y="452735"/>
                </a:cubicBezTo>
                <a:cubicBezTo>
                  <a:pt x="5968751" y="494705"/>
                  <a:pt x="5957142" y="533400"/>
                  <a:pt x="5933925" y="568821"/>
                </a:cubicBezTo>
                <a:cubicBezTo>
                  <a:pt x="5910708" y="604242"/>
                  <a:pt x="5878264" y="631106"/>
                  <a:pt x="5836592" y="649411"/>
                </a:cubicBezTo>
                <a:cubicBezTo>
                  <a:pt x="5794920" y="667717"/>
                  <a:pt x="5742384" y="676870"/>
                  <a:pt x="5678982" y="676870"/>
                </a:cubicBezTo>
                <a:cubicBezTo>
                  <a:pt x="5567659" y="676870"/>
                  <a:pt x="5490566" y="655439"/>
                  <a:pt x="5447704" y="612576"/>
                </a:cubicBezTo>
                <a:cubicBezTo>
                  <a:pt x="5404841" y="569714"/>
                  <a:pt x="5380582" y="515243"/>
                  <a:pt x="5374927" y="449163"/>
                </a:cubicBezTo>
                <a:lnTo>
                  <a:pt x="5567362" y="437108"/>
                </a:lnTo>
                <a:cubicBezTo>
                  <a:pt x="5571528" y="468362"/>
                  <a:pt x="5580012" y="492174"/>
                  <a:pt x="5592811" y="508546"/>
                </a:cubicBezTo>
                <a:cubicBezTo>
                  <a:pt x="5613647" y="535037"/>
                  <a:pt x="5643412" y="548283"/>
                  <a:pt x="5682108" y="548283"/>
                </a:cubicBezTo>
                <a:cubicBezTo>
                  <a:pt x="5710980" y="548283"/>
                  <a:pt x="5733230" y="541511"/>
                  <a:pt x="5748858" y="527968"/>
                </a:cubicBezTo>
                <a:cubicBezTo>
                  <a:pt x="5764484" y="514424"/>
                  <a:pt x="5772298" y="498723"/>
                  <a:pt x="5772298" y="480864"/>
                </a:cubicBezTo>
                <a:cubicBezTo>
                  <a:pt x="5772298" y="463897"/>
                  <a:pt x="5764856" y="448717"/>
                  <a:pt x="5749974" y="435322"/>
                </a:cubicBezTo>
                <a:cubicBezTo>
                  <a:pt x="5735091" y="421928"/>
                  <a:pt x="5700562" y="409277"/>
                  <a:pt x="5646390" y="397371"/>
                </a:cubicBezTo>
                <a:cubicBezTo>
                  <a:pt x="5557688" y="377428"/>
                  <a:pt x="5494436" y="350937"/>
                  <a:pt x="5456634" y="317897"/>
                </a:cubicBezTo>
                <a:cubicBezTo>
                  <a:pt x="5418534" y="284857"/>
                  <a:pt x="5399484" y="242739"/>
                  <a:pt x="5399484" y="191542"/>
                </a:cubicBezTo>
                <a:cubicBezTo>
                  <a:pt x="5399484" y="157906"/>
                  <a:pt x="5409232" y="126132"/>
                  <a:pt x="5428728" y="96217"/>
                </a:cubicBezTo>
                <a:cubicBezTo>
                  <a:pt x="5448224" y="66303"/>
                  <a:pt x="5477544" y="42788"/>
                  <a:pt x="5516686" y="25673"/>
                </a:cubicBezTo>
                <a:cubicBezTo>
                  <a:pt x="5555828" y="8557"/>
                  <a:pt x="5609480" y="0"/>
                  <a:pt x="5677643" y="0"/>
                </a:cubicBezTo>
                <a:close/>
                <a:moveTo>
                  <a:pt x="4966394" y="0"/>
                </a:moveTo>
                <a:cubicBezTo>
                  <a:pt x="5038724" y="0"/>
                  <a:pt x="5092823" y="6548"/>
                  <a:pt x="5128691" y="19645"/>
                </a:cubicBezTo>
                <a:cubicBezTo>
                  <a:pt x="5164558" y="32742"/>
                  <a:pt x="5194324" y="53057"/>
                  <a:pt x="5217988" y="80590"/>
                </a:cubicBezTo>
                <a:cubicBezTo>
                  <a:pt x="5241651" y="108123"/>
                  <a:pt x="5259436" y="143024"/>
                  <a:pt x="5271342" y="185291"/>
                </a:cubicBezTo>
                <a:lnTo>
                  <a:pt x="5076229" y="220117"/>
                </a:lnTo>
                <a:cubicBezTo>
                  <a:pt x="5068192" y="195411"/>
                  <a:pt x="5054574" y="176510"/>
                  <a:pt x="5035376" y="163413"/>
                </a:cubicBezTo>
                <a:cubicBezTo>
                  <a:pt x="5016177" y="150316"/>
                  <a:pt x="4991695" y="143768"/>
                  <a:pt x="4961929" y="143768"/>
                </a:cubicBezTo>
                <a:cubicBezTo>
                  <a:pt x="4917578" y="143768"/>
                  <a:pt x="4882232" y="159172"/>
                  <a:pt x="4855889" y="189979"/>
                </a:cubicBezTo>
                <a:cubicBezTo>
                  <a:pt x="4829546" y="220786"/>
                  <a:pt x="4816375" y="269528"/>
                  <a:pt x="4816375" y="336203"/>
                </a:cubicBezTo>
                <a:cubicBezTo>
                  <a:pt x="4816375" y="407045"/>
                  <a:pt x="4829695" y="457646"/>
                  <a:pt x="4856335" y="488007"/>
                </a:cubicBezTo>
                <a:cubicBezTo>
                  <a:pt x="4882976" y="518368"/>
                  <a:pt x="4920108" y="533549"/>
                  <a:pt x="4967733" y="533549"/>
                </a:cubicBezTo>
                <a:cubicBezTo>
                  <a:pt x="4990355" y="533549"/>
                  <a:pt x="5011935" y="530274"/>
                  <a:pt x="5032473" y="523726"/>
                </a:cubicBezTo>
                <a:cubicBezTo>
                  <a:pt x="5053012" y="517178"/>
                  <a:pt x="5076527" y="506015"/>
                  <a:pt x="5103018" y="490240"/>
                </a:cubicBezTo>
                <a:lnTo>
                  <a:pt x="5103018" y="428625"/>
                </a:lnTo>
                <a:lnTo>
                  <a:pt x="4967733" y="428625"/>
                </a:lnTo>
                <a:lnTo>
                  <a:pt x="4967733" y="292447"/>
                </a:lnTo>
                <a:lnTo>
                  <a:pt x="5280272" y="292447"/>
                </a:lnTo>
                <a:lnTo>
                  <a:pt x="5280272" y="571500"/>
                </a:lnTo>
                <a:cubicBezTo>
                  <a:pt x="5220443" y="612279"/>
                  <a:pt x="5167535" y="640035"/>
                  <a:pt x="5121547" y="654769"/>
                </a:cubicBezTo>
                <a:cubicBezTo>
                  <a:pt x="5075559" y="669503"/>
                  <a:pt x="5021014" y="676870"/>
                  <a:pt x="4957911" y="676870"/>
                </a:cubicBezTo>
                <a:cubicBezTo>
                  <a:pt x="4880222" y="676870"/>
                  <a:pt x="4816896" y="663624"/>
                  <a:pt x="4767932" y="637133"/>
                </a:cubicBezTo>
                <a:cubicBezTo>
                  <a:pt x="4718967" y="610642"/>
                  <a:pt x="4681016" y="571202"/>
                  <a:pt x="4654078" y="518815"/>
                </a:cubicBezTo>
                <a:cubicBezTo>
                  <a:pt x="4627140" y="466427"/>
                  <a:pt x="4613671" y="406301"/>
                  <a:pt x="4613671" y="338435"/>
                </a:cubicBezTo>
                <a:cubicBezTo>
                  <a:pt x="4613671" y="266997"/>
                  <a:pt x="4628405" y="204862"/>
                  <a:pt x="4657873" y="152028"/>
                </a:cubicBezTo>
                <a:cubicBezTo>
                  <a:pt x="4687341" y="99194"/>
                  <a:pt x="4730501" y="59085"/>
                  <a:pt x="4787354" y="31700"/>
                </a:cubicBezTo>
                <a:cubicBezTo>
                  <a:pt x="4831704" y="10567"/>
                  <a:pt x="4891384" y="0"/>
                  <a:pt x="4966394" y="0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38A0C8A-787B-0B9A-051C-2361AF01E8B5}"/>
              </a:ext>
            </a:extLst>
          </p:cNvPr>
          <p:cNvSpPr txBox="1"/>
          <p:nvPr/>
        </p:nvSpPr>
        <p:spPr>
          <a:xfrm>
            <a:off x="7683201" y="1263413"/>
            <a:ext cx="4263805" cy="4001095"/>
          </a:xfrm>
          <a:prstGeom prst="rect">
            <a:avLst/>
          </a:prstGeom>
          <a:solidFill>
            <a:srgbClr val="FED476"/>
          </a:solidFill>
          <a:effectLst>
            <a:outerShdw blurRad="50800" dist="38100" dir="5400000" sx="103000" sy="103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b="1" dirty="0">
                <a:latin typeface="Arial Black" panose="020B0A04020102020204" pitchFamily="34" charset="0"/>
              </a:rPr>
              <a:t>Area Chart</a:t>
            </a:r>
          </a:p>
          <a:p>
            <a:endParaRPr lang="en-US" sz="2800" b="1" dirty="0">
              <a:latin typeface="Arial Black" panose="020B0A040201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Date wise Predictive Area chart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Shows Department wise Total Samples, Errors and Defects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Shows Maximum line and Average line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Used to analyze and predict the future tasks, samples, errors and defects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A31C1F7-A26D-99E1-3725-120EFC3E9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155" y="1944495"/>
            <a:ext cx="5974598" cy="2969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796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963</TotalTime>
  <Words>844</Words>
  <Application>Microsoft Office PowerPoint</Application>
  <PresentationFormat>Widescreen</PresentationFormat>
  <Paragraphs>143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Abadi</vt:lpstr>
      <vt:lpstr>Arial</vt:lpstr>
      <vt:lpstr>Arial Black</vt:lpstr>
      <vt:lpstr>Calibri</vt:lpstr>
      <vt:lpstr>Calibri Light</vt:lpstr>
      <vt:lpstr>Montserrat</vt:lpstr>
      <vt:lpstr>Times New Roman</vt:lpstr>
      <vt:lpstr>Office Theme</vt:lpstr>
      <vt:lpstr>2_Office Theme</vt:lpstr>
      <vt:lpstr>QUALITY ANALYSIS DATASET</vt:lpstr>
      <vt:lpstr>PowerPoint Presentation</vt:lpstr>
      <vt:lpstr>Data Model: Star Schema</vt:lpstr>
      <vt:lpstr>PowerPoint Presentation</vt:lpstr>
      <vt:lpstr>OBJECTIVE: QUALITY ANALYSIS DATASET</vt:lpstr>
      <vt:lpstr>DAX MEASURES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Slicer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QUALITY ANALYSIS DATASET</dc:title>
  <dc:creator>KAVYA SHUKLA</dc:creator>
  <cp:lastModifiedBy>Kavya Sharawat</cp:lastModifiedBy>
  <cp:revision>7</cp:revision>
  <dcterms:created xsi:type="dcterms:W3CDTF">2023-11-30T15:36:49Z</dcterms:created>
  <dcterms:modified xsi:type="dcterms:W3CDTF">2023-12-01T07:54:06Z</dcterms:modified>
</cp:coreProperties>
</file>

<file path=docProps/thumbnail.jpeg>
</file>